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5"/>
  </p:notesMasterIdLst>
  <p:sldIdLst>
    <p:sldId id="5581" r:id="rId5"/>
    <p:sldId id="291" r:id="rId6"/>
    <p:sldId id="5589" r:id="rId7"/>
    <p:sldId id="5590" r:id="rId8"/>
    <p:sldId id="272" r:id="rId9"/>
    <p:sldId id="5580" r:id="rId10"/>
    <p:sldId id="260" r:id="rId11"/>
    <p:sldId id="5568" r:id="rId12"/>
    <p:sldId id="5575" r:id="rId13"/>
    <p:sldId id="386" r:id="rId14"/>
    <p:sldId id="5610" r:id="rId15"/>
    <p:sldId id="5613" r:id="rId16"/>
    <p:sldId id="329" r:id="rId17"/>
    <p:sldId id="5609" r:id="rId18"/>
    <p:sldId id="5608" r:id="rId19"/>
    <p:sldId id="5622" r:id="rId20"/>
    <p:sldId id="5612" r:id="rId21"/>
    <p:sldId id="5573" r:id="rId22"/>
    <p:sldId id="5576" r:id="rId23"/>
    <p:sldId id="5592" r:id="rId24"/>
    <p:sldId id="326" r:id="rId25"/>
    <p:sldId id="5621" r:id="rId26"/>
    <p:sldId id="336" r:id="rId27"/>
    <p:sldId id="5593" r:id="rId28"/>
    <p:sldId id="321" r:id="rId29"/>
    <p:sldId id="277" r:id="rId30"/>
    <p:sldId id="5607" r:id="rId31"/>
    <p:sldId id="5618" r:id="rId32"/>
    <p:sldId id="5606" r:id="rId33"/>
    <p:sldId id="379" r:id="rId34"/>
    <p:sldId id="259" r:id="rId35"/>
    <p:sldId id="5597" r:id="rId36"/>
    <p:sldId id="5599" r:id="rId37"/>
    <p:sldId id="5598" r:id="rId38"/>
    <p:sldId id="5600" r:id="rId39"/>
    <p:sldId id="5601" r:id="rId40"/>
    <p:sldId id="5603" r:id="rId41"/>
    <p:sldId id="5537" r:id="rId42"/>
    <p:sldId id="387" r:id="rId43"/>
    <p:sldId id="369" r:id="rId44"/>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FVf9js56btqhuZfFC4+ng==" hashData="FnnZL93qXEssjZrb5WbY8rBGUiBChcm6BA3mwbjv7ir4kr5oCYbk+nOZvOqGUS0lczFtAMOm+MbI0IojiyVioQ=="/>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CCD3"/>
    <a:srgbClr val="F75577"/>
    <a:srgbClr val="A09ACB"/>
    <a:srgbClr val="B2B2B2"/>
    <a:srgbClr val="FCBBC9"/>
    <a:srgbClr val="858585"/>
    <a:srgbClr val="BB8800"/>
    <a:srgbClr val="D6F1F3"/>
    <a:srgbClr val="1D285C"/>
    <a:srgbClr val="7DD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81" autoAdjust="0"/>
  </p:normalViewPr>
  <p:slideViewPr>
    <p:cSldViewPr snapToGrid="0">
      <p:cViewPr varScale="1">
        <p:scale>
          <a:sx n="48" d="100"/>
          <a:sy n="48" d="100"/>
        </p:scale>
        <p:origin x="112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8"/>
          </a:xfrm>
          <a:prstGeom prst="rect">
            <a:avLst/>
          </a:prstGeom>
        </p:spPr>
        <p:txBody>
          <a:bodyPr vert="horz" lIns="99066" tIns="49534" rIns="99066" bIns="4953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3" y="0"/>
            <a:ext cx="3078427" cy="513508"/>
          </a:xfrm>
          <a:prstGeom prst="rect">
            <a:avLst/>
          </a:prstGeom>
        </p:spPr>
        <p:txBody>
          <a:bodyPr vert="horz" lIns="99066" tIns="49534" rIns="99066" bIns="49534" rtlCol="0"/>
          <a:lstStyle>
            <a:lvl1pPr algn="r">
              <a:defRPr sz="1300"/>
            </a:lvl1pPr>
          </a:lstStyle>
          <a:p>
            <a:fld id="{361E39FA-E9BD-4723-ADA6-9039C6906A8B}" type="datetimeFigureOut">
              <a:rPr kumimoji="1" lang="ja-JP" altLang="en-US" smtClean="0"/>
              <a:t>2022/4/8</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6" tIns="49534" rIns="99066" bIns="49534"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9066" tIns="49534" rIns="99066" bIns="495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7" cy="513507"/>
          </a:xfrm>
          <a:prstGeom prst="rect">
            <a:avLst/>
          </a:prstGeom>
        </p:spPr>
        <p:txBody>
          <a:bodyPr vert="horz" lIns="99066" tIns="49534" rIns="99066" bIns="4953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7" cy="513507"/>
          </a:xfrm>
          <a:prstGeom prst="rect">
            <a:avLst/>
          </a:prstGeom>
        </p:spPr>
        <p:txBody>
          <a:bodyPr vert="horz" lIns="99066" tIns="49534" rIns="99066" bIns="49534" rtlCol="0" anchor="b"/>
          <a:lstStyle>
            <a:lvl1pPr algn="r">
              <a:defRPr sz="1300"/>
            </a:lvl1pPr>
          </a:lstStyle>
          <a:p>
            <a:fld id="{B3BD83C3-67FA-496C-A474-E4218950EC02}" type="slidenum">
              <a:rPr kumimoji="1" lang="ja-JP" altLang="en-US" smtClean="0"/>
              <a:t>‹#›</a:t>
            </a:fld>
            <a:endParaRPr kumimoji="1" lang="ja-JP" altLang="en-US"/>
          </a:p>
        </p:txBody>
      </p:sp>
    </p:spTree>
    <p:extLst>
      <p:ext uri="{BB962C8B-B14F-4D97-AF65-F5344CB8AC3E}">
        <p14:creationId xmlns:p14="http://schemas.microsoft.com/office/powerpoint/2010/main" val="27439390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ニュースキ</a:t>
            </a:r>
            <a:r>
              <a:rPr kumimoji="1" lang="ja-JP" altLang="en-US" sz="1100" b="0" dirty="0"/>
              <a:t>ンの美顔器</a:t>
            </a:r>
            <a:r>
              <a:rPr kumimoji="1" lang="ja-JP" altLang="en-US" sz="1100" dirty="0"/>
              <a:t>「</a:t>
            </a:r>
            <a:r>
              <a:rPr kumimoji="1" lang="en-US" altLang="ja-JP" sz="1100" dirty="0" err="1"/>
              <a:t>ageLOC</a:t>
            </a:r>
            <a:r>
              <a:rPr kumimoji="1" lang="en-US" altLang="ja-JP" sz="1100" dirty="0"/>
              <a:t> </a:t>
            </a:r>
            <a:r>
              <a:rPr kumimoji="1" lang="ja-JP" altLang="en-US" sz="1100" dirty="0"/>
              <a:t>ブースト」についての製品説明をさせていただきます。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a:t>
            </a:fld>
            <a:endParaRPr kumimoji="1" lang="ja-JP" altLang="en-US"/>
          </a:p>
        </p:txBody>
      </p:sp>
    </p:spTree>
    <p:extLst>
      <p:ext uri="{BB962C8B-B14F-4D97-AF65-F5344CB8AC3E}">
        <p14:creationId xmlns:p14="http://schemas.microsoft.com/office/powerpoint/2010/main" val="132745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ニュースキン独自のテクノロジーと、そのテクノロジーのために専用に開発された美容液です。</a:t>
            </a:r>
            <a:endParaRPr lang="en-US" altLang="ja-JP" sz="1100" dirty="0"/>
          </a:p>
          <a:p>
            <a:endParaRPr lang="en-US" altLang="ja-JP" sz="1100" dirty="0"/>
          </a:p>
          <a:p>
            <a:r>
              <a:rPr lang="en-US" altLang="ja-JP" sz="1100" dirty="0" err="1"/>
              <a:t>ageLOC</a:t>
            </a:r>
            <a:r>
              <a:rPr lang="en-US" altLang="ja-JP" sz="1100" dirty="0"/>
              <a:t> </a:t>
            </a:r>
            <a:r>
              <a:rPr lang="ja-JP" altLang="en-US" sz="1100" dirty="0"/>
              <a:t>ブーストの</a:t>
            </a:r>
            <a:r>
              <a:rPr lang="en-US" altLang="ja-JP" sz="1100" dirty="0"/>
              <a:t>V</a:t>
            </a:r>
            <a:r>
              <a:rPr lang="ja-JP" altLang="en-US" sz="1100" dirty="0"/>
              <a:t>パルス微弱電流テクノロジーと</a:t>
            </a:r>
            <a:endParaRPr lang="en-US" altLang="ja-JP" sz="1100" dirty="0"/>
          </a:p>
          <a:p>
            <a:r>
              <a:rPr lang="ja-JP" altLang="en-US" sz="1100" dirty="0"/>
              <a:t>専用美容液の</a:t>
            </a:r>
            <a:r>
              <a:rPr lang="en-US" altLang="ja-JP" sz="1100" dirty="0" err="1"/>
              <a:t>aegLOC</a:t>
            </a:r>
            <a:r>
              <a:rPr lang="en-US" altLang="ja-JP" sz="1100" dirty="0"/>
              <a:t> </a:t>
            </a:r>
            <a:r>
              <a:rPr lang="ja-JP" altLang="en-US" sz="1100" dirty="0"/>
              <a:t>ブレンドなどにより、肌を活気づけます。</a:t>
            </a:r>
            <a:endParaRPr lang="en-US" altLang="ja-JP" sz="1100" dirty="0"/>
          </a:p>
          <a:p>
            <a:endParaRPr lang="en-US" altLang="ja-JP" sz="1100" dirty="0"/>
          </a:p>
          <a:p>
            <a:r>
              <a:rPr lang="ja-JP" altLang="en-US" sz="1100" dirty="0"/>
              <a:t>では、この「</a:t>
            </a:r>
            <a:r>
              <a:rPr lang="en-US" altLang="ja-JP" sz="1100" dirty="0"/>
              <a:t>V</a:t>
            </a:r>
            <a:r>
              <a:rPr lang="ja-JP" altLang="en-US" sz="1100" dirty="0"/>
              <a:t>パルス微弱電流テクノロジー」について詳しく見てみましょう。</a:t>
            </a:r>
            <a:endParaRPr lang="en-US" altLang="ja-JP" sz="1100" dirty="0"/>
          </a:p>
        </p:txBody>
      </p:sp>
      <p:sp>
        <p:nvSpPr>
          <p:cNvPr id="4" name="スライド番号プレースホルダー 3"/>
          <p:cNvSpPr>
            <a:spLocks noGrp="1"/>
          </p:cNvSpPr>
          <p:nvPr>
            <p:ph type="sldNum" sz="quarter" idx="5"/>
          </p:nvPr>
        </p:nvSpPr>
        <p:spPr/>
        <p:txBody>
          <a:bodyPr/>
          <a:lstStyle/>
          <a:p>
            <a:pPr defTabSz="990670">
              <a:defRPr/>
            </a:pPr>
            <a:fld id="{5FB8EC2E-4239-46B6-AF03-A7A417CE78D7}" type="slidenum">
              <a:rPr lang="ja-JP" altLang="en-US">
                <a:solidFill>
                  <a:prstClr val="black"/>
                </a:solidFill>
                <a:latin typeface="游ゴシック" panose="020F0502020204030204"/>
                <a:ea typeface="游ゴシック" panose="020B0400000000000000" pitchFamily="50" charset="-128"/>
              </a:rPr>
              <a:pPr defTabSz="990670">
                <a:defRPr/>
              </a:pPr>
              <a:t>10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1529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r>
              <a:rPr lang="ja-JP" altLang="en-US" sz="1100" dirty="0"/>
              <a:t>「</a:t>
            </a:r>
            <a:r>
              <a:rPr lang="en-US" altLang="ja-JP" sz="1100" dirty="0"/>
              <a:t>V</a:t>
            </a:r>
            <a:r>
              <a:rPr lang="ja-JP" altLang="en-US" sz="1100" dirty="0"/>
              <a:t>パルス微弱電流テクノロジー」は、英語では、「</a:t>
            </a:r>
            <a:r>
              <a:rPr lang="en-US" altLang="ja-JP" sz="1100" dirty="0"/>
              <a:t>Variable Pulse Micro current Technology</a:t>
            </a:r>
            <a:r>
              <a:rPr lang="ja-JP" altLang="en-US" sz="1100" dirty="0"/>
              <a:t>（バリアブル パルス  マイクロカレント テクノロジー）」 。</a:t>
            </a:r>
            <a:endParaRPr lang="en-US" altLang="ja-JP" sz="1100" dirty="0"/>
          </a:p>
          <a:p>
            <a:pPr defTabSz="954908"/>
            <a:r>
              <a:rPr lang="ja-JP" altLang="en-US" sz="1100" dirty="0"/>
              <a:t>交流の微弱電流がプラスとマイナスに変化しながら、同時に不規則なパルスを肌*に届けるテクノロジー、という意味です。</a:t>
            </a:r>
            <a:endParaRPr lang="en-US" altLang="ja-JP" sz="1100" dirty="0"/>
          </a:p>
          <a:p>
            <a:pPr defTabSz="954908"/>
            <a:endParaRPr lang="en-US" altLang="ja-JP" sz="1100" dirty="0"/>
          </a:p>
          <a:p>
            <a:pPr defTabSz="954908"/>
            <a:r>
              <a:rPr lang="ja-JP" altLang="en-US" sz="1100" dirty="0"/>
              <a:t>*　角層まで</a:t>
            </a:r>
            <a:endParaRPr lang="en-US" altLang="ja-JP" sz="1100" dirty="0"/>
          </a:p>
          <a:p>
            <a:pPr algn="l"/>
            <a:endParaRPr lang="en-US" altLang="ja-JP" sz="1300" dirty="0">
              <a:solidFill>
                <a:srgbClr val="F75577"/>
              </a:solidFill>
              <a:latin typeface="Yu Gothic Medium" panose="020B0500000000000000" pitchFamily="34" charset="-128"/>
              <a:ea typeface="Yu Gothic Medium" panose="020B0500000000000000" pitchFamily="34" charset="-128"/>
            </a:endParaRP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11</a:t>
            </a:fld>
            <a:endParaRPr kumimoji="1" lang="ja-JP" altLang="en-US"/>
          </a:p>
        </p:txBody>
      </p:sp>
    </p:spTree>
    <p:extLst>
      <p:ext uri="{BB962C8B-B14F-4D97-AF65-F5344CB8AC3E}">
        <p14:creationId xmlns:p14="http://schemas.microsoft.com/office/powerpoint/2010/main" val="435179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r>
              <a:rPr lang="ja-JP" altLang="en-US" sz="950" dirty="0"/>
              <a:t>微弱電流のテクノロジーといえば、ニュースキンにはすでにガルバニック スパとガルバニック ボディ スパがあります。</a:t>
            </a:r>
            <a:endParaRPr lang="en-US" altLang="ja-JP" sz="950" dirty="0"/>
          </a:p>
          <a:p>
            <a:pPr defTabSz="954908"/>
            <a:r>
              <a:rPr lang="ja-JP" altLang="en-US" sz="950" dirty="0"/>
              <a:t>これらと比較して、</a:t>
            </a:r>
            <a:r>
              <a:rPr lang="en-US" altLang="ja-JP" sz="950" dirty="0" err="1"/>
              <a:t>ageLOC</a:t>
            </a:r>
            <a:r>
              <a:rPr lang="en-US" altLang="ja-JP" sz="950" dirty="0"/>
              <a:t> </a:t>
            </a:r>
            <a:r>
              <a:rPr lang="ja-JP" altLang="en-US" sz="950" dirty="0"/>
              <a:t>ブーストがどのように違うのかを見てみましょう。</a:t>
            </a:r>
            <a:endParaRPr lang="en-US" altLang="ja-JP" sz="950" dirty="0"/>
          </a:p>
          <a:p>
            <a:pPr defTabSz="954908"/>
            <a:endParaRPr lang="ja-JP" altLang="en-US" sz="950" dirty="0"/>
          </a:p>
          <a:p>
            <a:pPr defTabSz="954908"/>
            <a:r>
              <a:rPr lang="ja-JP" altLang="en-US" sz="950" dirty="0"/>
              <a:t>ガルバニック スパ、通称フェイスガルバは、直流の微弱電流を使用しています。みなさんがガルバニック電流と呼んでいる微弱電流です。フェイスガルバは、直流であるため、電流自身が電極を切り替えることができないため、</a:t>
            </a:r>
            <a:endParaRPr lang="en-US" altLang="ja-JP" sz="950" dirty="0"/>
          </a:p>
          <a:p>
            <a:pPr defTabSz="954908"/>
            <a:r>
              <a:rPr lang="ja-JP" altLang="en-US" sz="950" dirty="0"/>
              <a:t>プラスとマイナスを手動で切り替えて使います。一緒に使う専用製品の成分を角層に届けることに効果的に働きます。</a:t>
            </a:r>
            <a:endParaRPr lang="en-US" altLang="ja-JP" sz="950" dirty="0"/>
          </a:p>
          <a:p>
            <a:pPr defTabSz="954908"/>
            <a:endParaRPr lang="ja-JP" altLang="en-US" sz="950" dirty="0"/>
          </a:p>
          <a:p>
            <a:pPr defTabSz="954908"/>
            <a:r>
              <a:rPr lang="ja-JP" altLang="en-US" sz="950" dirty="0"/>
              <a:t>ガルバニック ボディ スパ、通称ボディガルバも、同じく直流の微弱電流、ガルバニック電流を使用しています。少し違っているのは、ボディガルバの微弱電流には規則正しいパルスがあることです。</a:t>
            </a:r>
            <a:endParaRPr lang="en-US" altLang="ja-JP" sz="950" dirty="0"/>
          </a:p>
          <a:p>
            <a:pPr defTabSz="954908"/>
            <a:r>
              <a:rPr lang="ja-JP" altLang="en-US" sz="950" dirty="0"/>
              <a:t>一緒に使う専用製品と共に、肌の特定の部位に効果的に働きかけます。</a:t>
            </a:r>
            <a:endParaRPr lang="en-US" altLang="ja-JP" sz="950" dirty="0"/>
          </a:p>
          <a:p>
            <a:pPr defTabSz="954908"/>
            <a:endParaRPr lang="ja-JP" altLang="en-US" sz="950" dirty="0"/>
          </a:p>
          <a:p>
            <a:pPr defTabSz="954908"/>
            <a:r>
              <a:rPr lang="ja-JP" altLang="en-US" sz="950" dirty="0"/>
              <a:t>フェイスガルバ・ボディガルバを見てきましたが、その２つと比較して、今回の</a:t>
            </a:r>
            <a:r>
              <a:rPr lang="en-US" altLang="ja-JP" sz="950" dirty="0" err="1"/>
              <a:t>ageLOC</a:t>
            </a:r>
            <a:r>
              <a:rPr lang="en-US" altLang="ja-JP" sz="950" dirty="0"/>
              <a:t> </a:t>
            </a:r>
            <a:r>
              <a:rPr lang="ja-JP" altLang="en-US" sz="950" dirty="0"/>
              <a:t>ブーストは、まず第一に、交流の微弱電流を使用している点が異なっています。</a:t>
            </a:r>
            <a:endParaRPr lang="en-US" altLang="ja-JP" sz="950" dirty="0"/>
          </a:p>
          <a:p>
            <a:pPr defTabSz="954908"/>
            <a:r>
              <a:rPr lang="ja-JP" altLang="en-US" sz="950" dirty="0"/>
              <a:t>交流なので、自動的に電極が切り替わり、プラスとマイナスを手動で切り替える必要はありません。また、プラスとマイナスが交互にバランスをとって繰り返されることで、直流より肌にやさしいトリートメントが可能になりました。</a:t>
            </a:r>
            <a:endParaRPr lang="en-US" altLang="ja-JP" sz="950" dirty="0"/>
          </a:p>
          <a:p>
            <a:pPr defTabSz="954908"/>
            <a:r>
              <a:rPr lang="ja-JP" altLang="en-US" sz="950" dirty="0"/>
              <a:t>よって毎日お使いいただける美顔器の誕生となったのです。</a:t>
            </a:r>
            <a:endParaRPr lang="en-US" altLang="ja-JP" sz="950" dirty="0"/>
          </a:p>
          <a:p>
            <a:pPr defTabSz="954908"/>
            <a:r>
              <a:rPr lang="ja-JP" altLang="en-US" sz="950" dirty="0"/>
              <a:t>さらに、ボディガルバで見られたようなパルスを持っています。ですが、こちらは、不規則なパルスになっていることがうかがえます。</a:t>
            </a:r>
            <a:endParaRPr lang="en-US" altLang="ja-JP" sz="950" dirty="0"/>
          </a:p>
          <a:p>
            <a:pPr defTabSz="954908"/>
            <a:r>
              <a:rPr lang="ja-JP" altLang="en-US" sz="950" dirty="0"/>
              <a:t>この不規則性が、肌を慣らすことなく、活気づける効果に繋がりました。</a:t>
            </a:r>
            <a:endParaRPr lang="en-US" altLang="ja-JP" sz="950" dirty="0"/>
          </a:p>
          <a:p>
            <a:pPr defTabSz="954908"/>
            <a:endParaRPr lang="ja-JP" altLang="en-US" sz="950" dirty="0"/>
          </a:p>
          <a:p>
            <a:pPr defTabSz="954908"/>
            <a:r>
              <a:rPr lang="ja-JP" altLang="en-US" sz="950" dirty="0"/>
              <a:t>では、ここで、この</a:t>
            </a:r>
            <a:r>
              <a:rPr lang="en-US" altLang="ja-JP" sz="950" dirty="0"/>
              <a:t>V</a:t>
            </a:r>
            <a:r>
              <a:rPr lang="ja-JP" altLang="en-US" sz="950" dirty="0"/>
              <a:t>パルス微弱電流テクノロジーについて、ニュースキンの科学者が紹介する短い動画をご覧ください。</a:t>
            </a:r>
            <a:endParaRPr lang="en-US" altLang="ja-JP" sz="95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12</a:t>
            </a:fld>
            <a:endParaRPr kumimoji="1" lang="ja-JP" altLang="en-US"/>
          </a:p>
        </p:txBody>
      </p:sp>
    </p:spTree>
    <p:extLst>
      <p:ext uri="{BB962C8B-B14F-4D97-AF65-F5344CB8AC3E}">
        <p14:creationId xmlns:p14="http://schemas.microsoft.com/office/powerpoint/2010/main" val="134775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13</a:t>
            </a:fld>
            <a:endParaRPr kumimoji="1" lang="ja-JP" altLang="en-US"/>
          </a:p>
        </p:txBody>
      </p:sp>
    </p:spTree>
    <p:extLst>
      <p:ext uri="{BB962C8B-B14F-4D97-AF65-F5344CB8AC3E}">
        <p14:creationId xmlns:p14="http://schemas.microsoft.com/office/powerpoint/2010/main" val="269433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ご覧いただいた動画では、</a:t>
            </a:r>
            <a:r>
              <a:rPr lang="en-US" altLang="ja-JP" sz="1100" dirty="0"/>
              <a:t>V</a:t>
            </a:r>
            <a:r>
              <a:rPr lang="ja-JP" altLang="en-US" sz="1100" dirty="0"/>
              <a:t>パルス微弱電流テクノロジーのポイントとして２点が紹介されていました。</a:t>
            </a:r>
            <a:endParaRPr lang="en-US" altLang="ja-JP" sz="1100" dirty="0"/>
          </a:p>
          <a:p>
            <a:r>
              <a:rPr lang="ja-JP" altLang="en-US" sz="1100" dirty="0"/>
              <a:t>ポイント１、プラスとマイナスが自動的に入れ替わる組み合わせが</a:t>
            </a:r>
            <a:r>
              <a:rPr lang="en-US" altLang="ja-JP" sz="1100" dirty="0"/>
              <a:t>2.4</a:t>
            </a:r>
            <a:r>
              <a:rPr lang="ja-JP" altLang="en-US" sz="1100" dirty="0"/>
              <a:t>秒ごとに発生する</a:t>
            </a:r>
            <a:endParaRPr lang="en-US" altLang="ja-JP" sz="1100" dirty="0"/>
          </a:p>
          <a:p>
            <a:r>
              <a:rPr lang="ja-JP" altLang="en-US" sz="1100" dirty="0"/>
              <a:t>ポイント２、断続的で不規則なパルスが毎秒８回発生する</a:t>
            </a:r>
            <a:endParaRPr lang="en-US" altLang="ja-JP" sz="1100" dirty="0"/>
          </a:p>
          <a:p>
            <a:endParaRPr lang="en-US" altLang="ja-JP" sz="1100" dirty="0"/>
          </a:p>
          <a:p>
            <a:r>
              <a:rPr lang="ja-JP" altLang="en-US" sz="1100" dirty="0"/>
              <a:t>とても繊細に計算されたテクノロジーであることがお分かりいただけたかと思います。</a:t>
            </a:r>
            <a:endParaRPr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14</a:t>
            </a:fld>
            <a:endParaRPr kumimoji="1" lang="ja-JP" altLang="en-US"/>
          </a:p>
        </p:txBody>
      </p:sp>
    </p:spTree>
    <p:extLst>
      <p:ext uri="{BB962C8B-B14F-4D97-AF65-F5344CB8AC3E}">
        <p14:creationId xmlns:p14="http://schemas.microsoft.com/office/powerpoint/2010/main" val="12389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では、まとめです。</a:t>
            </a:r>
            <a:endParaRPr lang="en-US" altLang="ja-JP" sz="1100" dirty="0"/>
          </a:p>
          <a:p>
            <a:r>
              <a:rPr lang="ja-JP" altLang="en-US" sz="1100" dirty="0"/>
              <a:t>「</a:t>
            </a:r>
            <a:r>
              <a:rPr lang="en-US" altLang="ja-JP" sz="1100" dirty="0"/>
              <a:t>V</a:t>
            </a:r>
            <a:r>
              <a:rPr lang="ja-JP" altLang="en-US" sz="1100" dirty="0"/>
              <a:t>パルス微弱電流テクノロジー」とは</a:t>
            </a:r>
          </a:p>
          <a:p>
            <a:r>
              <a:rPr lang="ja-JP" altLang="en-US" sz="1100" dirty="0"/>
              <a:t>微弱電流がプラスとマイナスに変化しながら同時に、不規則なパルスを肌に届けるテクノロジーです。</a:t>
            </a:r>
          </a:p>
          <a:p>
            <a:r>
              <a:rPr lang="ja-JP" altLang="en-US" sz="1100" dirty="0"/>
              <a:t>プラスとマイナスが交互に入れ替わるセットが</a:t>
            </a:r>
            <a:r>
              <a:rPr lang="en-US" altLang="ja-JP" sz="1100" dirty="0"/>
              <a:t>2.4</a:t>
            </a:r>
            <a:r>
              <a:rPr lang="ja-JP" altLang="en-US" sz="1100" dirty="0"/>
              <a:t>秒ごとに発生します。</a:t>
            </a:r>
          </a:p>
          <a:p>
            <a:r>
              <a:rPr lang="ja-JP" altLang="en-US" sz="1100" dirty="0"/>
              <a:t>同時に断続的で不規則なパルスを毎秒８回発生します。</a:t>
            </a:r>
            <a:endParaRPr lang="en-US" altLang="ja-JP" sz="1100" dirty="0"/>
          </a:p>
          <a:p>
            <a:endParaRPr lang="ja-JP" altLang="en-US" sz="1100" dirty="0"/>
          </a:p>
          <a:p>
            <a:r>
              <a:rPr lang="ja-JP" altLang="en-US" sz="1100" dirty="0"/>
              <a:t>そして、このテクノロジーがどこで発生しているかというと、本体トリートメント面にあるブルーのラインを境に生じます。</a:t>
            </a:r>
            <a:endParaRPr lang="en-US" altLang="ja-JP" sz="1100" dirty="0"/>
          </a:p>
          <a:p>
            <a:r>
              <a:rPr lang="ja-JP" altLang="en-US" sz="1100" dirty="0"/>
              <a:t>初めの</a:t>
            </a:r>
            <a:r>
              <a:rPr lang="en-US" altLang="ja-JP" sz="1100" dirty="0"/>
              <a:t>1.2</a:t>
            </a:r>
            <a:r>
              <a:rPr lang="ja-JP" altLang="en-US" sz="1100" dirty="0"/>
              <a:t>秒間はラインの外側がプラス、内側がマイナスになって、外側から内側に向かって微弱電流が流れます。</a:t>
            </a:r>
            <a:endParaRPr lang="en-US" altLang="ja-JP" sz="1100" dirty="0"/>
          </a:p>
          <a:p>
            <a:r>
              <a:rPr lang="ja-JP" altLang="en-US" sz="1100" dirty="0"/>
              <a:t>ですが、次の</a:t>
            </a:r>
            <a:r>
              <a:rPr lang="en-US" altLang="ja-JP" sz="1100" dirty="0"/>
              <a:t>1.2</a:t>
            </a:r>
            <a:r>
              <a:rPr lang="ja-JP" altLang="en-US" sz="1100" dirty="0"/>
              <a:t>秒間では逆に外側がマイナス、内側のプラスになって、内側から外側に向かって微弱電流が流れます。</a:t>
            </a:r>
            <a:endParaRPr lang="en-US" altLang="ja-JP" sz="1100" dirty="0"/>
          </a:p>
          <a:p>
            <a:r>
              <a:rPr lang="ja-JP" altLang="en-US" sz="1100" dirty="0"/>
              <a:t>あとはその繰り返しになっています。</a:t>
            </a:r>
            <a:endParaRPr lang="en-US" altLang="ja-JP" sz="1100" dirty="0"/>
          </a:p>
          <a:p>
            <a:r>
              <a:rPr lang="ja-JP" altLang="en-US" sz="1100" dirty="0"/>
              <a:t>もちろん、この間も同時に不規則なパルスを肌*にあたえています。</a:t>
            </a:r>
            <a:endParaRPr lang="en-US" altLang="ja-JP" sz="1100" dirty="0"/>
          </a:p>
          <a:p>
            <a:endParaRPr lang="en-US" altLang="ja-JP" sz="1100" dirty="0"/>
          </a:p>
          <a:p>
            <a:pPr defTabSz="954908">
              <a:defRPr/>
            </a:pPr>
            <a:r>
              <a:rPr lang="ja-JP" altLang="en-US" sz="1100" dirty="0"/>
              <a:t>この緻密で繊細な</a:t>
            </a:r>
            <a:r>
              <a:rPr lang="en-US" altLang="ja-JP" sz="1100" dirty="0">
                <a:solidFill>
                  <a:srgbClr val="000000"/>
                </a:solidFill>
                <a:latin typeface="游ゴシック" panose="020B0400000000000000" pitchFamily="50" charset="-128"/>
                <a:ea typeface="游ゴシック" panose="020B0400000000000000" pitchFamily="50" charset="-128"/>
              </a:rPr>
              <a:t>V</a:t>
            </a:r>
            <a:r>
              <a:rPr lang="ja-JP" altLang="en-US" sz="1100" dirty="0">
                <a:solidFill>
                  <a:srgbClr val="000000"/>
                </a:solidFill>
                <a:latin typeface="游ゴシック" panose="020B0400000000000000" pitchFamily="50" charset="-128"/>
                <a:ea typeface="游ゴシック" panose="020B0400000000000000" pitchFamily="50" charset="-128"/>
              </a:rPr>
              <a:t>パルス微弱電流テクノロジー</a:t>
            </a:r>
            <a:r>
              <a:rPr lang="ja-JP" altLang="en-US" sz="1100" dirty="0"/>
              <a:t>は、ニュースキン独自のテクノロジーです。</a:t>
            </a:r>
            <a:endParaRPr lang="en-US" altLang="ja-JP" sz="1100" dirty="0"/>
          </a:p>
          <a:p>
            <a:pPr defTabSz="954908">
              <a:defRPr/>
            </a:pPr>
            <a:endParaRPr kumimoji="1" lang="en-US" altLang="ja-JP" sz="1100" dirty="0"/>
          </a:p>
          <a:p>
            <a:pPr defTabSz="954908">
              <a:defRPr/>
            </a:pPr>
            <a:r>
              <a:rPr lang="ja-JP" altLang="en-US" sz="1100" dirty="0"/>
              <a:t>*　角層まで</a:t>
            </a:r>
            <a:endParaRPr kumimoji="1" lang="ja-JP" altLang="en-US"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15</a:t>
            </a:fld>
            <a:endParaRPr kumimoji="1" lang="ja-JP" altLang="en-US"/>
          </a:p>
        </p:txBody>
      </p:sp>
    </p:spTree>
    <p:extLst>
      <p:ext uri="{BB962C8B-B14F-4D97-AF65-F5344CB8AC3E}">
        <p14:creationId xmlns:p14="http://schemas.microsoft.com/office/powerpoint/2010/main" val="292159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100" dirty="0">
                <a:latin typeface="Yu Gothic Medium" panose="020B0500000000000000" pitchFamily="34" charset="-128"/>
                <a:ea typeface="Yu Gothic Medium" panose="020B0500000000000000" pitchFamily="34" charset="-128"/>
              </a:rPr>
              <a:t>この「</a:t>
            </a:r>
            <a:r>
              <a:rPr lang="en-US" altLang="ja-JP" sz="1100" dirty="0">
                <a:latin typeface="Yu Gothic Medium" panose="020B0500000000000000" pitchFamily="34" charset="-128"/>
                <a:ea typeface="Yu Gothic Medium" panose="020B0500000000000000" pitchFamily="34" charset="-128"/>
              </a:rPr>
              <a:t>V</a:t>
            </a:r>
            <a:r>
              <a:rPr lang="ja-JP" altLang="en-US" sz="1100" dirty="0">
                <a:latin typeface="Yu Gothic Medium" panose="020B0500000000000000" pitchFamily="34" charset="-128"/>
                <a:ea typeface="Yu Gothic Medium" panose="020B0500000000000000" pitchFamily="34" charset="-128"/>
              </a:rPr>
              <a:t>パルス微弱電流テクノロジー」を肌の上できちんと生かすためには、必ず、専用美容液をご使用ください。</a:t>
            </a:r>
            <a:endParaRPr lang="en-US" altLang="ja-JP" sz="1100" dirty="0">
              <a:latin typeface="Yu Gothic Medium" panose="020B0500000000000000" pitchFamily="34" charset="-128"/>
              <a:ea typeface="Yu Gothic Medium" panose="020B0500000000000000" pitchFamily="34" charset="-128"/>
            </a:endParaRPr>
          </a:p>
          <a:p>
            <a:pPr algn="l"/>
            <a:r>
              <a:rPr lang="ja-JP" altLang="en-US" sz="1100" dirty="0">
                <a:latin typeface="Yu Gothic Medium" panose="020B0500000000000000" pitchFamily="34" charset="-128"/>
                <a:ea typeface="Yu Gothic Medium" panose="020B0500000000000000" pitchFamily="34" charset="-128"/>
              </a:rPr>
              <a:t>この専用製品には美容液としての役割はもちろんのこと、</a:t>
            </a:r>
            <a:r>
              <a:rPr lang="en-US" altLang="ja-JP" sz="1100" dirty="0">
                <a:latin typeface="Yu Gothic Medium" panose="020B0500000000000000" pitchFamily="34" charset="-128"/>
                <a:ea typeface="Yu Gothic Medium" panose="020B0500000000000000" pitchFamily="34" charset="-128"/>
              </a:rPr>
              <a:t>V</a:t>
            </a:r>
            <a:r>
              <a:rPr lang="ja-JP" altLang="en-US" sz="1100" dirty="0">
                <a:latin typeface="Yu Gothic Medium" panose="020B0500000000000000" pitchFamily="34" charset="-128"/>
                <a:ea typeface="Yu Gothic Medium" panose="020B0500000000000000" pitchFamily="34" charset="-128"/>
              </a:rPr>
              <a:t>パルス微弱電流を肌</a:t>
            </a:r>
            <a:r>
              <a:rPr lang="ja-JP" altLang="en-US" sz="1100" dirty="0"/>
              <a:t>*</a:t>
            </a:r>
            <a:r>
              <a:rPr lang="en-US" altLang="ja-JP" sz="1100" baseline="30000" dirty="0"/>
              <a:t>1</a:t>
            </a:r>
            <a:r>
              <a:rPr lang="ja-JP" altLang="en-US" sz="1100" dirty="0">
                <a:latin typeface="Yu Gothic Medium" panose="020B0500000000000000" pitchFamily="34" charset="-128"/>
                <a:ea typeface="Yu Gothic Medium" panose="020B0500000000000000" pitchFamily="34" charset="-128"/>
              </a:rPr>
              <a:t>に届けるために必要な仲介役としての役割も担っています。</a:t>
            </a:r>
            <a:endParaRPr lang="en-US" altLang="ja-JP" sz="1100" dirty="0">
              <a:latin typeface="Yu Gothic Medium" panose="020B0500000000000000" pitchFamily="34" charset="-128"/>
              <a:ea typeface="Yu Gothic Medium" panose="020B0500000000000000" pitchFamily="34" charset="-128"/>
            </a:endParaRPr>
          </a:p>
          <a:p>
            <a:pPr algn="l"/>
            <a:endParaRPr lang="en-US" altLang="ja-JP" sz="1100" dirty="0">
              <a:latin typeface="Yu Gothic Medium" panose="020B0500000000000000" pitchFamily="34" charset="-128"/>
              <a:ea typeface="Yu Gothic Medium" panose="020B0500000000000000" pitchFamily="34" charset="-128"/>
            </a:endParaRPr>
          </a:p>
          <a:p>
            <a:pPr algn="l"/>
            <a:r>
              <a:rPr lang="en-US" altLang="ja-JP" sz="1100" dirty="0" err="1">
                <a:latin typeface="Yu Gothic Medium" panose="020B0500000000000000" pitchFamily="34" charset="-128"/>
                <a:ea typeface="Yu Gothic Medium" panose="020B0500000000000000" pitchFamily="34" charset="-128"/>
              </a:rPr>
              <a:t>ageLOC</a:t>
            </a:r>
            <a:r>
              <a:rPr lang="en-US" altLang="ja-JP" sz="1100" dirty="0">
                <a:latin typeface="Yu Gothic Medium" panose="020B0500000000000000" pitchFamily="34" charset="-128"/>
                <a:ea typeface="Yu Gothic Medium" panose="020B0500000000000000" pitchFamily="34" charset="-128"/>
              </a:rPr>
              <a:t> </a:t>
            </a:r>
            <a:r>
              <a:rPr lang="ja-JP" altLang="en-US" sz="1100" dirty="0">
                <a:latin typeface="Yu Gothic Medium" panose="020B0500000000000000" pitchFamily="34" charset="-128"/>
                <a:ea typeface="Yu Gothic Medium" panose="020B0500000000000000" pitchFamily="34" charset="-128"/>
              </a:rPr>
              <a:t>ブレンド</a:t>
            </a:r>
            <a:r>
              <a:rPr lang="ja-JP" altLang="en-US" sz="1100" dirty="0"/>
              <a:t>*</a:t>
            </a:r>
            <a:r>
              <a:rPr lang="en-US" altLang="ja-JP" sz="1100" baseline="30000" dirty="0"/>
              <a:t>2</a:t>
            </a:r>
            <a:r>
              <a:rPr lang="ja-JP" altLang="en-US" sz="1100" dirty="0">
                <a:latin typeface="Yu Gothic Medium" panose="020B0500000000000000" pitchFamily="34" charset="-128"/>
                <a:ea typeface="Yu Gothic Medium" panose="020B0500000000000000" pitchFamily="34" charset="-128"/>
              </a:rPr>
              <a:t>配合で、肌にうるおい、ツヤ、輝きをあたえる美容液は、単体でもご使用いただけますが、</a:t>
            </a:r>
            <a:endParaRPr lang="en-US" altLang="ja-JP" sz="1100" dirty="0">
              <a:latin typeface="Yu Gothic Medium" panose="020B0500000000000000" pitchFamily="34" charset="-128"/>
              <a:ea typeface="Yu Gothic Medium" panose="020B0500000000000000" pitchFamily="34" charset="-128"/>
            </a:endParaRPr>
          </a:p>
          <a:p>
            <a:pPr algn="l"/>
            <a:r>
              <a:rPr lang="en-US" altLang="ja-JP" sz="1100" dirty="0" err="1">
                <a:latin typeface="Yu Gothic Medium" panose="020B0500000000000000" pitchFamily="34" charset="-128"/>
                <a:ea typeface="Yu Gothic Medium" panose="020B0500000000000000" pitchFamily="34" charset="-128"/>
              </a:rPr>
              <a:t>ageLOC</a:t>
            </a:r>
            <a:r>
              <a:rPr lang="en-US" altLang="ja-JP" sz="1100" dirty="0">
                <a:latin typeface="Yu Gothic Medium" panose="020B0500000000000000" pitchFamily="34" charset="-128"/>
                <a:ea typeface="Yu Gothic Medium" panose="020B0500000000000000" pitchFamily="34" charset="-128"/>
              </a:rPr>
              <a:t> </a:t>
            </a:r>
            <a:r>
              <a:rPr lang="ja-JP" altLang="en-US" sz="1100" dirty="0">
                <a:latin typeface="Yu Gothic Medium" panose="020B0500000000000000" pitchFamily="34" charset="-128"/>
                <a:ea typeface="Yu Gothic Medium" panose="020B0500000000000000" pitchFamily="34" charset="-128"/>
              </a:rPr>
              <a:t>ブーストと一緒に使うことで、その効果を高め、輝く肌へ近づきます。</a:t>
            </a:r>
            <a:endParaRPr lang="en-US" altLang="ja-JP" sz="1100" dirty="0">
              <a:latin typeface="Yu Gothic Medium" panose="020B0500000000000000" pitchFamily="34" charset="-128"/>
              <a:ea typeface="Yu Gothic Medium" panose="020B0500000000000000" pitchFamily="34" charset="-128"/>
            </a:endParaRPr>
          </a:p>
          <a:p>
            <a:pPr defTabSz="954908">
              <a:defRPr/>
            </a:pP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製品のパッケージに「</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サステナビリティ</a:t>
            </a: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」の表示があります。環境制御型農業（</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CEA</a:t>
            </a: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）で栽培された原料を採用しています。</a:t>
            </a:r>
          </a:p>
          <a:p>
            <a:pPr algn="l"/>
            <a:endParaRPr lang="ja-JP" altLang="en-US" sz="1100" dirty="0">
              <a:latin typeface="Yu Gothic Medium" panose="020B0500000000000000" pitchFamily="34" charset="-128"/>
              <a:ea typeface="Yu Gothic Medium" panose="020B0500000000000000" pitchFamily="34" charset="-128"/>
            </a:endParaRPr>
          </a:p>
          <a:p>
            <a:pPr algn="l"/>
            <a:endParaRPr lang="en-US" altLang="ja-JP" sz="1100" dirty="0">
              <a:latin typeface="Yu Gothic Medium" panose="020B0500000000000000" pitchFamily="34" charset="-128"/>
              <a:ea typeface="Yu Gothic Medium" panose="020B0500000000000000" pitchFamily="34" charset="-128"/>
            </a:endParaRPr>
          </a:p>
          <a:p>
            <a:pPr defTabSz="954908">
              <a:defRPr/>
            </a:pPr>
            <a:r>
              <a:rPr lang="ja-JP" altLang="en-US" sz="1100" dirty="0">
                <a:latin typeface="Yu Gothic Medium" panose="020B0500000000000000" pitchFamily="34" charset="-128"/>
                <a:ea typeface="Yu Gothic Medium" panose="020B0500000000000000" pitchFamily="34" charset="-128"/>
              </a:rPr>
              <a:t>＊</a:t>
            </a:r>
            <a:r>
              <a:rPr lang="en-US" altLang="ja-JP" sz="1100" dirty="0">
                <a:latin typeface="Yu Gothic Medium" panose="020B0500000000000000" pitchFamily="34" charset="-128"/>
                <a:ea typeface="Yu Gothic Medium" panose="020B0500000000000000" pitchFamily="34" charset="-128"/>
              </a:rPr>
              <a:t>1 </a:t>
            </a:r>
            <a:r>
              <a:rPr lang="ja-JP" altLang="en-US" sz="1100" dirty="0">
                <a:latin typeface="Yu Gothic Medium" panose="020B0500000000000000" pitchFamily="34" charset="-128"/>
                <a:ea typeface="Yu Gothic Medium" panose="020B0500000000000000" pitchFamily="34" charset="-128"/>
              </a:rPr>
              <a:t>角層まで</a:t>
            </a:r>
            <a:endParaRPr lang="en-US" altLang="ja-JP" sz="1100" dirty="0">
              <a:latin typeface="Yu Gothic Medium" panose="020B0500000000000000" pitchFamily="34" charset="-128"/>
              <a:ea typeface="Yu Gothic Medium" panose="020B0500000000000000" pitchFamily="34" charset="-128"/>
            </a:endParaRPr>
          </a:p>
          <a:p>
            <a:pPr algn="l"/>
            <a:r>
              <a:rPr lang="ja-JP" altLang="en-US" sz="1100" dirty="0">
                <a:latin typeface="Yu Gothic Medium" panose="020B0500000000000000" pitchFamily="34" charset="-128"/>
                <a:ea typeface="Yu Gothic Medium" panose="020B0500000000000000" pitchFamily="34" charset="-128"/>
              </a:rPr>
              <a:t>＊</a:t>
            </a:r>
            <a:r>
              <a:rPr lang="en-US" altLang="ja-JP" sz="1100" dirty="0">
                <a:latin typeface="Yu Gothic Medium" panose="020B0500000000000000" pitchFamily="34" charset="-128"/>
                <a:ea typeface="Yu Gothic Medium" panose="020B0500000000000000" pitchFamily="34" charset="-128"/>
              </a:rPr>
              <a:t>2 </a:t>
            </a:r>
            <a:r>
              <a:rPr lang="ja-JP" altLang="en-US" sz="1100" dirty="0">
                <a:latin typeface="Yu Gothic Medium" panose="020B0500000000000000" pitchFamily="34" charset="-128"/>
                <a:ea typeface="Yu Gothic Medium" panose="020B0500000000000000" pitchFamily="34" charset="-128"/>
              </a:rPr>
              <a:t>保湿成分</a:t>
            </a:r>
            <a:endParaRPr lang="en-US" altLang="ja-JP" sz="1100" dirty="0">
              <a:latin typeface="Yu Gothic Medium" panose="020B0500000000000000" pitchFamily="34" charset="-128"/>
              <a:ea typeface="Yu Gothic Medium" panose="020B0500000000000000" pitchFamily="34" charset="-128"/>
            </a:endParaRP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16</a:t>
            </a:fld>
            <a:endParaRPr kumimoji="1" lang="ja-JP" altLang="en-US"/>
          </a:p>
        </p:txBody>
      </p:sp>
    </p:spTree>
    <p:extLst>
      <p:ext uri="{BB962C8B-B14F-4D97-AF65-F5344CB8AC3E}">
        <p14:creationId xmlns:p14="http://schemas.microsoft.com/office/powerpoint/2010/main" val="1475461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100" dirty="0"/>
              <a:t>専用美容液をお使いいただくときは、必ず、美容液が</a:t>
            </a:r>
            <a:r>
              <a:rPr lang="en-US" altLang="ja-JP" sz="1100" dirty="0" err="1"/>
              <a:t>ageLOC</a:t>
            </a:r>
            <a:r>
              <a:rPr lang="en-US" altLang="ja-JP" sz="1100" dirty="0"/>
              <a:t> </a:t>
            </a:r>
            <a:r>
              <a:rPr lang="ja-JP" altLang="en-US" sz="1100" dirty="0"/>
              <a:t>ブーストのトリートメント面に十分行き渡っていることに留意してください。</a:t>
            </a:r>
            <a:endParaRPr lang="en-US" altLang="ja-JP" sz="1100" dirty="0"/>
          </a:p>
          <a:p>
            <a:pPr defTabSz="954908">
              <a:defRPr/>
            </a:pPr>
            <a:r>
              <a:rPr lang="ja-JP" altLang="en-US" sz="1100" dirty="0"/>
              <a:t>ブルーのラインの上を美容液が覆っていることで、</a:t>
            </a:r>
            <a:r>
              <a:rPr lang="en-US" altLang="ja-JP" sz="1100" dirty="0"/>
              <a:t>V</a:t>
            </a:r>
            <a:r>
              <a:rPr lang="ja-JP" altLang="en-US" sz="1100" dirty="0"/>
              <a:t>パルス微弱電流テクノロジーのパワーが発揮され、</a:t>
            </a:r>
            <a:r>
              <a:rPr lang="en-US" altLang="ja-JP" sz="1100" dirty="0" err="1"/>
              <a:t>ageLOC</a:t>
            </a:r>
            <a:r>
              <a:rPr lang="en-US" altLang="ja-JP" sz="1100" dirty="0"/>
              <a:t> </a:t>
            </a:r>
            <a:r>
              <a:rPr lang="ja-JP" altLang="en-US" sz="1100" dirty="0"/>
              <a:t>ブースト本来のトリートメントを実現します。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17</a:t>
            </a:fld>
            <a:endParaRPr kumimoji="1" lang="ja-JP" altLang="en-US"/>
          </a:p>
        </p:txBody>
      </p:sp>
    </p:spTree>
    <p:extLst>
      <p:ext uri="{BB962C8B-B14F-4D97-AF65-F5344CB8AC3E}">
        <p14:creationId xmlns:p14="http://schemas.microsoft.com/office/powerpoint/2010/main" val="77117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次に、特長　その２です。</a:t>
            </a:r>
          </a:p>
          <a:p>
            <a:r>
              <a:rPr lang="ja-JP" altLang="en-US" sz="1100" dirty="0"/>
              <a:t>コンパクト、スマート、シンプル。美顔器トリートメントは、手軽さの時代へ。</a:t>
            </a:r>
          </a:p>
          <a:p>
            <a:r>
              <a:rPr lang="ja-JP" altLang="en-US" sz="1100" dirty="0"/>
              <a:t>それでは、１つ１つ、見ていきましょう。</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18</a:t>
            </a:fld>
            <a:endParaRPr kumimoji="1" lang="ja-JP" altLang="en-US"/>
          </a:p>
        </p:txBody>
      </p:sp>
    </p:spTree>
    <p:extLst>
      <p:ext uri="{BB962C8B-B14F-4D97-AF65-F5344CB8AC3E}">
        <p14:creationId xmlns:p14="http://schemas.microsoft.com/office/powerpoint/2010/main" val="158831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コンパクト。</a:t>
            </a:r>
          </a:p>
          <a:p>
            <a:r>
              <a:rPr lang="ja-JP" altLang="en-US" sz="1100" dirty="0"/>
              <a:t>それは、手のひらサイズのコンパクト設計です。</a:t>
            </a:r>
            <a:endParaRPr lang="en-US" altLang="ja-JP" sz="1100" dirty="0"/>
          </a:p>
          <a:p>
            <a:r>
              <a:rPr lang="ja-JP" altLang="en-US" sz="1100" dirty="0"/>
              <a:t>実際に手のひらに収まるほどの小さなサイズ感で、とても軽く、ポーチに入れても持ち運べるコンパクト設計になっています。</a:t>
            </a:r>
            <a:endParaRPr lang="en-US" altLang="ja-JP" sz="1100" dirty="0"/>
          </a:p>
          <a:p>
            <a:endParaRPr lang="ja-JP" altLang="en-US" sz="1100" dirty="0"/>
          </a:p>
          <a:p>
            <a:r>
              <a:rPr lang="ja-JP" altLang="en-US" sz="1100" dirty="0"/>
              <a:t>スマート。</a:t>
            </a:r>
          </a:p>
          <a:p>
            <a:r>
              <a:rPr lang="ja-JP" altLang="en-US" sz="1100" dirty="0"/>
              <a:t>それは、スマートな操作性です。これまでの美容機器にあった電源ボタンがありません。</a:t>
            </a:r>
            <a:endParaRPr lang="en-US" altLang="ja-JP" sz="1100" dirty="0"/>
          </a:p>
          <a:p>
            <a:r>
              <a:rPr lang="ja-JP" altLang="en-US" sz="1100" dirty="0"/>
              <a:t>美顔器本体を下から上へスワイプすると電源が入る、スワイプ操作を採用しています。</a:t>
            </a:r>
            <a:endParaRPr lang="en-US" altLang="ja-JP" sz="1100" dirty="0"/>
          </a:p>
          <a:p>
            <a:r>
              <a:rPr lang="ja-JP" altLang="en-US" sz="1100" dirty="0"/>
              <a:t>充電する際には、「マグネット充電器」を採用</a:t>
            </a:r>
            <a:r>
              <a:rPr lang="ja-JP" altLang="en-US" sz="1100" b="1" dirty="0"/>
              <a:t>。</a:t>
            </a:r>
            <a:r>
              <a:rPr lang="ja-JP" altLang="en-US" sz="1100" dirty="0"/>
              <a:t>最近のデジタル機器の非常にスマートな操作性を持ち合わせています。</a:t>
            </a:r>
            <a:endParaRPr lang="en-US" altLang="ja-JP" sz="1100" dirty="0"/>
          </a:p>
          <a:p>
            <a:pPr defTabSz="954908">
              <a:defRPr/>
            </a:pPr>
            <a:r>
              <a:rPr lang="ja-JP" altLang="en-US" sz="1100" dirty="0"/>
              <a:t>トリートメント中も、やさしい振動があるので、トリートメントされていることを感じていただけるようになっています。</a:t>
            </a:r>
          </a:p>
          <a:p>
            <a:endParaRPr lang="ja-JP" altLang="en-US" sz="1100" dirty="0"/>
          </a:p>
          <a:p>
            <a:r>
              <a:rPr lang="ja-JP" altLang="en-US" sz="1100" dirty="0"/>
              <a:t>シンプル。</a:t>
            </a:r>
          </a:p>
          <a:p>
            <a:r>
              <a:rPr lang="ja-JP" altLang="en-US" sz="1100" dirty="0"/>
              <a:t>シンプルなステップ。美容液ステップで使っていただく美顔器なので、洗い流し不要です。</a:t>
            </a:r>
            <a:endParaRPr lang="en-US" altLang="ja-JP" sz="1100" dirty="0"/>
          </a:p>
          <a:p>
            <a:r>
              <a:rPr lang="en-US" altLang="ja-JP" sz="1100" dirty="0" err="1"/>
              <a:t>ageLOC</a:t>
            </a:r>
            <a:r>
              <a:rPr lang="en-US" altLang="ja-JP" sz="1100" dirty="0"/>
              <a:t> </a:t>
            </a:r>
            <a:r>
              <a:rPr lang="ja-JP" altLang="en-US" sz="1100" dirty="0"/>
              <a:t>ブレンドをそのまま肌に残すシンプルなステップになっています。</a:t>
            </a:r>
            <a:endParaRPr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19</a:t>
            </a:fld>
            <a:endParaRPr kumimoji="1" lang="ja-JP" altLang="en-US"/>
          </a:p>
        </p:txBody>
      </p:sp>
    </p:spTree>
    <p:extLst>
      <p:ext uri="{BB962C8B-B14F-4D97-AF65-F5344CB8AC3E}">
        <p14:creationId xmlns:p14="http://schemas.microsoft.com/office/powerpoint/2010/main" val="148675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95336">
              <a:lnSpc>
                <a:spcPct val="117999"/>
              </a:lnSpc>
              <a:defRPr/>
            </a:pPr>
            <a:r>
              <a:rPr lang="en-US" altLang="ja-JP" sz="1100" dirty="0" err="1">
                <a:sym typeface="Helvetica Neue"/>
              </a:rPr>
              <a:t>ageLOC</a:t>
            </a:r>
            <a:r>
              <a:rPr lang="en-US" altLang="ja-JP" sz="1100" dirty="0">
                <a:sym typeface="Helvetica Neue"/>
              </a:rPr>
              <a:t> </a:t>
            </a:r>
            <a:r>
              <a:rPr lang="ja-JP" altLang="en-US" sz="1100" dirty="0">
                <a:sym typeface="Helvetica Neue"/>
              </a:rPr>
              <a:t>ブーストは、</a:t>
            </a:r>
            <a:r>
              <a:rPr lang="ja-JP" altLang="ja-JP" sz="1100" dirty="0">
                <a:ea typeface="游ゴシック" panose="020B0400000000000000" pitchFamily="50" charset="-128"/>
                <a:cs typeface="Times New Roman" panose="02020603050405020304" pitchFamily="18" charset="0"/>
              </a:rPr>
              <a:t>ユーロモニター</a:t>
            </a:r>
            <a:r>
              <a:rPr lang="ja-JP" altLang="en-US" sz="1100" dirty="0">
                <a:ea typeface="游ゴシック" panose="020B0400000000000000" pitchFamily="50" charset="-128"/>
                <a:cs typeface="Times New Roman" panose="02020603050405020304" pitchFamily="18" charset="0"/>
              </a:rPr>
              <a:t>・インターナショナル社</a:t>
            </a:r>
            <a:r>
              <a:rPr lang="ja-JP" altLang="ja-JP" sz="1100" dirty="0">
                <a:ea typeface="游ゴシック" panose="020B0400000000000000" pitchFamily="50" charset="-128"/>
                <a:cs typeface="Times New Roman" panose="02020603050405020304" pitchFamily="18" charset="0"/>
              </a:rPr>
              <a:t>の調査によ</a:t>
            </a:r>
            <a:r>
              <a:rPr lang="ja-JP" altLang="en-US" sz="1100" dirty="0">
                <a:ea typeface="游ゴシック" panose="020B0400000000000000" pitchFamily="50" charset="-128"/>
                <a:cs typeface="Times New Roman" panose="02020603050405020304" pitchFamily="18" charset="0"/>
              </a:rPr>
              <a:t>る</a:t>
            </a:r>
            <a:r>
              <a:rPr lang="ja-JP" altLang="en-US" sz="1100" dirty="0">
                <a:sym typeface="Helvetica Neue"/>
              </a:rPr>
              <a:t>「家庭用美容機器システム ブランド」 世界ランク第</a:t>
            </a:r>
            <a:r>
              <a:rPr lang="en-US" altLang="ja-JP" sz="1100" dirty="0">
                <a:sym typeface="Helvetica Neue"/>
              </a:rPr>
              <a:t>1</a:t>
            </a:r>
            <a:r>
              <a:rPr lang="ja-JP" altLang="en-US" sz="1100" dirty="0">
                <a:sym typeface="Helvetica Neue"/>
              </a:rPr>
              <a:t>位を達成したニュースキンが開発した、専用のスキン ケア製品と一緒に使用する美顔器です。</a:t>
            </a:r>
            <a:endParaRPr lang="en-US" altLang="ja-JP" sz="1100" dirty="0">
              <a:sym typeface="Helvetica Neue"/>
            </a:endParaRPr>
          </a:p>
        </p:txBody>
      </p:sp>
      <p:sp>
        <p:nvSpPr>
          <p:cNvPr id="4" name="スライド番号プレースホルダー 3"/>
          <p:cNvSpPr>
            <a:spLocks noGrp="1"/>
          </p:cNvSpPr>
          <p:nvPr>
            <p:ph type="sldNum" sz="quarter" idx="5"/>
          </p:nvPr>
        </p:nvSpPr>
        <p:spPr/>
        <p:txBody>
          <a:bodyPr/>
          <a:lstStyle/>
          <a:p>
            <a:fld id="{5FB8EC2E-4239-46B6-AF03-A7A417CE78D7}" type="slidenum">
              <a:rPr kumimoji="1" lang="ja-JP" altLang="en-US" smtClean="0"/>
              <a:t>2</a:t>
            </a:fld>
            <a:endParaRPr kumimoji="1" lang="ja-JP" altLang="en-US"/>
          </a:p>
        </p:txBody>
      </p:sp>
    </p:spTree>
    <p:extLst>
      <p:ext uri="{BB962C8B-B14F-4D97-AF65-F5344CB8AC3E}">
        <p14:creationId xmlns:p14="http://schemas.microsoft.com/office/powerpoint/2010/main" val="535236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それでは、製品特長のおさらいです。</a:t>
            </a:r>
            <a:endParaRPr lang="en-US" altLang="ja-JP" sz="1100" dirty="0"/>
          </a:p>
          <a:p>
            <a:r>
              <a:rPr lang="ja-JP" altLang="en-US" sz="1100" dirty="0"/>
              <a:t>１つ目。</a:t>
            </a:r>
          </a:p>
          <a:p>
            <a:r>
              <a:rPr lang="ja-JP" altLang="en-US" sz="1100" dirty="0"/>
              <a:t>肌本来の美しさを高めて、</a:t>
            </a:r>
          </a:p>
          <a:p>
            <a:r>
              <a:rPr lang="ja-JP" altLang="en-US" sz="1100" dirty="0"/>
              <a:t>いきいきとしたハリとツヤで、輝く肌へ。</a:t>
            </a:r>
          </a:p>
          <a:p>
            <a:r>
              <a:rPr lang="ja-JP" altLang="en-US" sz="1100" dirty="0"/>
              <a:t>２つ目。</a:t>
            </a:r>
          </a:p>
          <a:p>
            <a:r>
              <a:rPr lang="ja-JP" altLang="en-US" sz="1100" dirty="0"/>
              <a:t>コンパクト、スマート、シンプル。</a:t>
            </a:r>
          </a:p>
          <a:p>
            <a:r>
              <a:rPr lang="ja-JP" altLang="en-US" sz="1100" dirty="0"/>
              <a:t>美顔器トリートメントは手軽さの時代へ。</a:t>
            </a:r>
          </a:p>
          <a:p>
            <a:r>
              <a:rPr lang="ja-JP" altLang="en-US" sz="1100" dirty="0"/>
              <a:t>です。</a:t>
            </a:r>
            <a:endParaRPr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20</a:t>
            </a:fld>
            <a:endParaRPr kumimoji="1" lang="ja-JP" altLang="en-US"/>
          </a:p>
        </p:txBody>
      </p:sp>
    </p:spTree>
    <p:extLst>
      <p:ext uri="{BB962C8B-B14F-4D97-AF65-F5344CB8AC3E}">
        <p14:creationId xmlns:p14="http://schemas.microsoft.com/office/powerpoint/2010/main" val="2655432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次に使用方法についてご紹介します。</a:t>
            </a:r>
            <a:endParaRPr lang="en-US" altLang="ja-JP" sz="1100" dirty="0"/>
          </a:p>
          <a:p>
            <a:r>
              <a:rPr lang="ja-JP" altLang="en-US" sz="1100" dirty="0"/>
              <a:t>まずは、製品特長を交えた使い方動画がありますので、そちらをご覧ください。</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21</a:t>
            </a:fld>
            <a:endParaRPr kumimoji="1" lang="ja-JP" altLang="en-US"/>
          </a:p>
        </p:txBody>
      </p:sp>
    </p:spTree>
    <p:extLst>
      <p:ext uri="{BB962C8B-B14F-4D97-AF65-F5344CB8AC3E}">
        <p14:creationId xmlns:p14="http://schemas.microsoft.com/office/powerpoint/2010/main" val="187655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22</a:t>
            </a:fld>
            <a:endParaRPr kumimoji="1" lang="ja-JP" altLang="en-US"/>
          </a:p>
        </p:txBody>
      </p:sp>
    </p:spTree>
    <p:extLst>
      <p:ext uri="{BB962C8B-B14F-4D97-AF65-F5344CB8AC3E}">
        <p14:creationId xmlns:p14="http://schemas.microsoft.com/office/powerpoint/2010/main" val="343470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いかがでしたでしょうか。</a:t>
            </a:r>
            <a:endParaRPr lang="en-US" altLang="ja-JP" sz="1100" dirty="0"/>
          </a:p>
          <a:p>
            <a:r>
              <a:rPr lang="ja-JP" altLang="en-US" sz="1100" dirty="0"/>
              <a:t>使用方法の部分だけをハイライトして、見てゆきたいと思います。</a:t>
            </a:r>
            <a:endParaRPr lang="en-US" altLang="ja-JP" sz="1100" dirty="0"/>
          </a:p>
          <a:p>
            <a:endParaRPr lang="ja-JP" altLang="en-US" sz="1100" dirty="0"/>
          </a:p>
          <a:p>
            <a:r>
              <a:rPr lang="ja-JP" altLang="en-US" sz="1100" dirty="0"/>
              <a:t>準備の段階として、まずスワイプします。これで本体の電源を入れます。</a:t>
            </a:r>
            <a:endParaRPr lang="en-US" altLang="ja-JP" sz="1100" dirty="0"/>
          </a:p>
          <a:p>
            <a:r>
              <a:rPr lang="ja-JP" altLang="en-US" sz="1100" dirty="0"/>
              <a:t>専用美容液を３プッシュ、トリートメント面にのせて、まず顔の半分に広げます。</a:t>
            </a:r>
            <a:endParaRPr lang="en-US" altLang="ja-JP" sz="1100" dirty="0"/>
          </a:p>
          <a:p>
            <a:r>
              <a:rPr lang="ja-JP" altLang="en-US" sz="1100" dirty="0"/>
              <a:t>３プッシュで顔半分、これが</a:t>
            </a:r>
            <a:r>
              <a:rPr lang="en-US" altLang="ja-JP" sz="1100" dirty="0" err="1"/>
              <a:t>ageLOC</a:t>
            </a:r>
            <a:r>
              <a:rPr lang="en-US" altLang="ja-JP" sz="1100" dirty="0"/>
              <a:t> </a:t>
            </a:r>
            <a:r>
              <a:rPr lang="ja-JP" altLang="en-US" sz="1100" dirty="0"/>
              <a:t>ブーストでトリートメントするときのポイントです。</a:t>
            </a:r>
            <a:endParaRPr lang="en-US" altLang="ja-JP" sz="1100" dirty="0"/>
          </a:p>
          <a:p>
            <a:r>
              <a:rPr lang="ja-JP" altLang="en-US" sz="1100" dirty="0"/>
              <a:t>そして、いよいよトリートメントを開始のタイミングでもう一度下から上へスワイプします。</a:t>
            </a:r>
            <a:endParaRPr lang="en-US" altLang="ja-JP" sz="1100" dirty="0"/>
          </a:p>
          <a:p>
            <a:r>
              <a:rPr lang="ja-JP" altLang="en-US" sz="1100" dirty="0"/>
              <a:t>この２度目のスワイプで、本体がトリートメントを開始できるようになります。</a:t>
            </a:r>
            <a:endParaRPr lang="en-US" altLang="ja-JP" sz="1100" dirty="0"/>
          </a:p>
          <a:p>
            <a:endParaRPr lang="en-US" altLang="ja-JP" sz="1100" dirty="0"/>
          </a:p>
          <a:p>
            <a:r>
              <a:rPr lang="ja-JP" altLang="en-US" sz="1100" dirty="0"/>
              <a:t>本体の動かし方は、顔の下から上の方へ、内側から外側へ、ゆっくり肌から離すことなく、トリートメントを行います。</a:t>
            </a:r>
            <a:endParaRPr lang="en-US" altLang="ja-JP" sz="1100" dirty="0"/>
          </a:p>
          <a:p>
            <a:r>
              <a:rPr lang="ja-JP" altLang="en-US" sz="1100" dirty="0"/>
              <a:t>顔半分で、ちょうど１分です。１分経つと</a:t>
            </a:r>
            <a:r>
              <a:rPr lang="en-US" altLang="ja-JP" sz="1100" dirty="0" err="1"/>
              <a:t>ageLOC</a:t>
            </a:r>
            <a:r>
              <a:rPr lang="en-US" altLang="ja-JP" sz="1100" dirty="0"/>
              <a:t> </a:t>
            </a:r>
            <a:r>
              <a:rPr lang="ja-JP" altLang="en-US" sz="1100" dirty="0"/>
              <a:t>ブーストが自動的に一時停止する仕組みになっています。</a:t>
            </a:r>
            <a:endParaRPr lang="en-US" altLang="ja-JP" sz="1100" dirty="0"/>
          </a:p>
          <a:p>
            <a:r>
              <a:rPr lang="ja-JP" altLang="en-US" sz="1100" dirty="0"/>
              <a:t>振動が感じられなくなったなと思ったら、顔から放して、２番と３番を繰り返します。</a:t>
            </a:r>
            <a:endParaRPr lang="en-US" altLang="ja-JP" sz="1100" dirty="0"/>
          </a:p>
          <a:p>
            <a:r>
              <a:rPr lang="ja-JP" altLang="en-US" sz="1100" dirty="0"/>
              <a:t>それが終わると顔全体のトリートメントが終了しますので、ブーストが自動的に電源オフになる仕組みになっています。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23</a:t>
            </a:fld>
            <a:endParaRPr kumimoji="1" lang="ja-JP" altLang="en-US"/>
          </a:p>
        </p:txBody>
      </p:sp>
    </p:spTree>
    <p:extLst>
      <p:ext uri="{BB962C8B-B14F-4D97-AF65-F5344CB8AC3E}">
        <p14:creationId xmlns:p14="http://schemas.microsoft.com/office/powerpoint/2010/main" val="3754671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それでは、</a:t>
            </a:r>
            <a:r>
              <a:rPr lang="en-US" altLang="ja-JP" sz="1100" dirty="0" err="1"/>
              <a:t>ageLOC</a:t>
            </a:r>
            <a:r>
              <a:rPr lang="en-US" altLang="ja-JP" sz="1100" dirty="0"/>
              <a:t> </a:t>
            </a:r>
            <a:r>
              <a:rPr lang="ja-JP" altLang="en-US" sz="1100" dirty="0"/>
              <a:t>ブーストをさらに深く知っていただくために、</a:t>
            </a:r>
            <a:r>
              <a:rPr lang="en-US" altLang="ja-JP" sz="1100" dirty="0"/>
              <a:t>12</a:t>
            </a:r>
            <a:r>
              <a:rPr lang="ja-JP" altLang="en-US" sz="1100" dirty="0"/>
              <a:t>個の</a:t>
            </a:r>
            <a:r>
              <a:rPr lang="en-US" altLang="ja-JP" sz="1100" dirty="0"/>
              <a:t>Q&amp;A</a:t>
            </a:r>
            <a:r>
              <a:rPr lang="ja-JP" altLang="en-US" sz="1100" dirty="0"/>
              <a:t>をご用意しました。</a:t>
            </a:r>
            <a:endParaRPr lang="en-US" altLang="ja-JP" sz="1100" dirty="0"/>
          </a:p>
          <a:p>
            <a:r>
              <a:rPr lang="ja-JP" altLang="en-US" sz="1100" dirty="0"/>
              <a:t>この一連の</a:t>
            </a:r>
            <a:r>
              <a:rPr lang="en-US" altLang="ja-JP" sz="1100" dirty="0"/>
              <a:t>Q&amp;A</a:t>
            </a:r>
            <a:r>
              <a:rPr lang="ja-JP" altLang="en-US" sz="1100" dirty="0"/>
              <a:t>をとおして</a:t>
            </a:r>
            <a:r>
              <a:rPr lang="en-US" altLang="ja-JP" sz="1100" dirty="0" err="1"/>
              <a:t>ageLOC</a:t>
            </a:r>
            <a:r>
              <a:rPr lang="en-US" altLang="ja-JP" sz="1100" dirty="0"/>
              <a:t> </a:t>
            </a:r>
            <a:r>
              <a:rPr lang="ja-JP" altLang="en-US" sz="1100" dirty="0"/>
              <a:t>ブーストに対する理解を深めていただきたいと思います。</a:t>
            </a:r>
            <a:endParaRPr lang="en-US" altLang="ja-JP" sz="1100" dirty="0"/>
          </a:p>
          <a:p>
            <a:endParaRPr kumimoji="1"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24</a:t>
            </a:fld>
            <a:endParaRPr kumimoji="1" lang="ja-JP" altLang="en-US"/>
          </a:p>
        </p:txBody>
      </p:sp>
    </p:spTree>
    <p:extLst>
      <p:ext uri="{BB962C8B-B14F-4D97-AF65-F5344CB8AC3E}">
        <p14:creationId xmlns:p14="http://schemas.microsoft.com/office/powerpoint/2010/main" val="4154493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100" dirty="0">
                <a:solidFill>
                  <a:schemeClr val="bg2">
                    <a:lumMod val="10000"/>
                  </a:schemeClr>
                </a:solidFill>
              </a:rPr>
              <a:t>質問その１：</a:t>
            </a:r>
            <a:r>
              <a:rPr lang="ja-JP" altLang="en-US" sz="1100" dirty="0"/>
              <a:t>ルミスパ、ガルバとブーストの違いは？</a:t>
            </a:r>
            <a:endParaRPr lang="en-US" altLang="ja-JP" sz="1100" dirty="0"/>
          </a:p>
          <a:p>
            <a:pPr algn="just"/>
            <a:endParaRPr lang="en-US" altLang="ja-JP" sz="1100" dirty="0"/>
          </a:p>
          <a:p>
            <a:pPr algn="just"/>
            <a:r>
              <a:rPr lang="ja-JP" altLang="en-US" sz="1100" dirty="0"/>
              <a:t>答えは、</a:t>
            </a:r>
            <a:r>
              <a:rPr lang="en-US" altLang="ja-JP" sz="1100" dirty="0" err="1"/>
              <a:t>ageLOC</a:t>
            </a:r>
            <a:r>
              <a:rPr lang="en-US" altLang="ja-JP" sz="1100" dirty="0"/>
              <a:t> </a:t>
            </a:r>
            <a:r>
              <a:rPr lang="ja-JP" altLang="en-US" sz="1100" dirty="0"/>
              <a:t>ブーストの位置づけにあります。</a:t>
            </a:r>
            <a:endParaRPr lang="en-US" altLang="ja-JP" sz="1100" dirty="0"/>
          </a:p>
          <a:p>
            <a:pPr algn="just"/>
            <a:endParaRPr lang="ja-JP" altLang="en-US" sz="1100" dirty="0"/>
          </a:p>
          <a:p>
            <a:pPr algn="just"/>
            <a:r>
              <a:rPr lang="en-US" altLang="ja-JP" sz="1100" dirty="0" err="1"/>
              <a:t>ageLOC</a:t>
            </a:r>
            <a:r>
              <a:rPr lang="en-US" altLang="ja-JP" sz="1100" dirty="0"/>
              <a:t> </a:t>
            </a:r>
            <a:r>
              <a:rPr lang="ja-JP" altLang="en-US" sz="1100" dirty="0"/>
              <a:t>ブーストは、美顔器に初めてトライする方や、 ルミスパだけをお持ちの方にとって、特におすすめの美顔器です。</a:t>
            </a:r>
            <a:endParaRPr lang="en-US" altLang="ja-JP" sz="1100" dirty="0"/>
          </a:p>
          <a:p>
            <a:pPr algn="just"/>
            <a:r>
              <a:rPr lang="ja-JP" altLang="en-US" sz="1100" dirty="0"/>
              <a:t>今後、サロン並みのトリートメントを実現するフェイスガルバなど、ニュースキン美容機器製品群をさらにお楽しみいただくためのきっかけとなる美顔器です。</a:t>
            </a:r>
            <a:endParaRPr lang="en-US" altLang="ja-JP" sz="1100" dirty="0"/>
          </a:p>
          <a:p>
            <a:pPr algn="just"/>
            <a:r>
              <a:rPr lang="ja-JP" altLang="en-US" sz="1100" dirty="0"/>
              <a:t>では、この３つの美容機器の比較をみてみることにしましょう。</a:t>
            </a:r>
          </a:p>
        </p:txBody>
      </p:sp>
      <p:sp>
        <p:nvSpPr>
          <p:cNvPr id="4" name="スライド番号プレースホルダー 3"/>
          <p:cNvSpPr>
            <a:spLocks noGrp="1"/>
          </p:cNvSpPr>
          <p:nvPr>
            <p:ph type="sldNum" sz="quarter" idx="5"/>
          </p:nvPr>
        </p:nvSpPr>
        <p:spPr/>
        <p:txBody>
          <a:bodyPr/>
          <a:lstStyle/>
          <a:p>
            <a:fld id="{5FB8EC2E-4239-46B6-AF03-A7A417CE78D7}" type="slidenum">
              <a:rPr kumimoji="1" lang="ja-JP" altLang="en-US" smtClean="0"/>
              <a:t>25</a:t>
            </a:fld>
            <a:endParaRPr kumimoji="1" lang="ja-JP" altLang="en-US"/>
          </a:p>
        </p:txBody>
      </p:sp>
    </p:spTree>
    <p:extLst>
      <p:ext uri="{BB962C8B-B14F-4D97-AF65-F5344CB8AC3E}">
        <p14:creationId xmlns:p14="http://schemas.microsoft.com/office/powerpoint/2010/main" val="726648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670">
              <a:defRPr/>
            </a:pPr>
            <a:r>
              <a:rPr lang="ja-JP" altLang="en-US" sz="950" dirty="0">
                <a:latin typeface="Verlag Book" pitchFamily="2" charset="0"/>
              </a:rPr>
              <a:t>ご覧のように、イメージモデルを使って違いを示しています。</a:t>
            </a:r>
            <a:endParaRPr lang="en-US" altLang="ja-JP" sz="950" dirty="0">
              <a:latin typeface="Verlag Book" pitchFamily="2" charset="0"/>
            </a:endParaRPr>
          </a:p>
          <a:p>
            <a:pPr defTabSz="990670">
              <a:defRPr/>
            </a:pPr>
            <a:r>
              <a:rPr lang="ja-JP" altLang="en-US" sz="950" dirty="0">
                <a:latin typeface="Verlag Book" pitchFamily="2" charset="0"/>
              </a:rPr>
              <a:t>左側からルミスパ。すごくフレッシュなイメージです。そして、右側のフェイスガルバに進むほどにラグジュアリーなイメージになっています。</a:t>
            </a:r>
          </a:p>
          <a:p>
            <a:pPr defTabSz="990670">
              <a:defRPr/>
            </a:pPr>
            <a:r>
              <a:rPr lang="ja-JP" altLang="en-US" sz="950" dirty="0">
                <a:latin typeface="Verlag Book" pitchFamily="2" charset="0"/>
              </a:rPr>
              <a:t>下の方にそれぞれ製品の特長があるので、順番にみてゆきましょう。</a:t>
            </a:r>
            <a:endParaRPr lang="en-US" altLang="ja-JP" sz="950" dirty="0">
              <a:latin typeface="Verlag Book" pitchFamily="2" charset="0"/>
            </a:endParaRPr>
          </a:p>
          <a:p>
            <a:pPr defTabSz="990670">
              <a:defRPr/>
            </a:pPr>
            <a:endParaRPr lang="ja-JP" altLang="en-US" sz="950" dirty="0">
              <a:latin typeface="Verlag Book" pitchFamily="2" charset="0"/>
            </a:endParaRPr>
          </a:p>
          <a:p>
            <a:pPr defTabSz="990670">
              <a:defRPr/>
            </a:pPr>
            <a:r>
              <a:rPr lang="ja-JP" altLang="en-US" sz="950" dirty="0">
                <a:latin typeface="Verlag Book" pitchFamily="2" charset="0"/>
              </a:rPr>
              <a:t>ルミスパ</a:t>
            </a:r>
            <a:endParaRPr lang="en-US" altLang="ja-JP" sz="950" dirty="0">
              <a:latin typeface="Verlag Book" pitchFamily="2" charset="0"/>
            </a:endParaRPr>
          </a:p>
          <a:p>
            <a:pPr defTabSz="990670">
              <a:defRPr/>
            </a:pPr>
            <a:r>
              <a:rPr lang="ja-JP" altLang="en-US" sz="950" dirty="0">
                <a:latin typeface="Verlag Book" pitchFamily="2" charset="0"/>
              </a:rPr>
              <a:t>初めて美顔器を使う方におすすめの美顔器。</a:t>
            </a:r>
            <a:endParaRPr lang="en-US" altLang="ja-JP" sz="950" dirty="0">
              <a:latin typeface="Verlag Book" pitchFamily="2" charset="0"/>
            </a:endParaRPr>
          </a:p>
          <a:p>
            <a:pPr defTabSz="990670">
              <a:defRPr/>
            </a:pPr>
            <a:r>
              <a:rPr lang="ja-JP" altLang="en-US" sz="950" dirty="0">
                <a:latin typeface="Verlag Book" pitchFamily="2" charset="0"/>
              </a:rPr>
              <a:t>こちらは洗顔ステップの置き換えで肌本来の美しさを目覚めさせるというもので、朝晩の洗顔ステップに置き換えて使います。</a:t>
            </a:r>
            <a:endParaRPr lang="en-US" altLang="ja-JP" sz="950" dirty="0">
              <a:latin typeface="Verlag Book" pitchFamily="2" charset="0"/>
            </a:endParaRPr>
          </a:p>
          <a:p>
            <a:pPr defTabSz="990670">
              <a:defRPr/>
            </a:pPr>
            <a:endParaRPr lang="en-US" altLang="ja-JP" sz="950" dirty="0">
              <a:solidFill>
                <a:srgbClr val="000000"/>
              </a:solidFill>
              <a:latin typeface="游ゴシック" panose="020B0400000000000000" pitchFamily="50" charset="-128"/>
              <a:ea typeface="游ゴシック" panose="020B0400000000000000" pitchFamily="50" charset="-128"/>
            </a:endParaRPr>
          </a:p>
          <a:p>
            <a:pPr defTabSz="990670">
              <a:defRPr/>
            </a:pPr>
            <a:r>
              <a:rPr lang="ja-JP" altLang="en-US" sz="950" dirty="0">
                <a:latin typeface="Verlag Book" pitchFamily="2" charset="0"/>
              </a:rPr>
              <a:t>ブースト</a:t>
            </a:r>
            <a:endParaRPr lang="en-US" altLang="ja-JP" sz="950" dirty="0">
              <a:latin typeface="Verlag Book" pitchFamily="2" charset="0"/>
            </a:endParaRPr>
          </a:p>
          <a:p>
            <a:pPr defTabSz="990670">
              <a:defRPr/>
            </a:pPr>
            <a:r>
              <a:rPr lang="ja-JP" altLang="en-US" sz="950" dirty="0">
                <a:latin typeface="Verlag Book" pitchFamily="2" charset="0"/>
              </a:rPr>
              <a:t>少し進んだ美顔器に興味のある方におすすめです。</a:t>
            </a:r>
            <a:endParaRPr lang="en-US" altLang="ja-JP" sz="950" dirty="0">
              <a:latin typeface="Verlag Book" pitchFamily="2" charset="0"/>
            </a:endParaRPr>
          </a:p>
          <a:p>
            <a:pPr defTabSz="990670">
              <a:defRPr/>
            </a:pPr>
            <a:r>
              <a:rPr lang="ja-JP" altLang="en-US" sz="950" dirty="0">
                <a:latin typeface="Verlag Book" pitchFamily="2" charset="0"/>
              </a:rPr>
              <a:t>美容液のステップに取り入れるので、いきいきとしたハリを与えて輝く肌へ導いてくれます。</a:t>
            </a:r>
            <a:endParaRPr lang="en-US" altLang="ja-JP" sz="950" dirty="0">
              <a:latin typeface="Verlag Book" pitchFamily="2" charset="0"/>
            </a:endParaRPr>
          </a:p>
          <a:p>
            <a:pPr defTabSz="990670">
              <a:defRPr/>
            </a:pPr>
            <a:r>
              <a:rPr lang="ja-JP" altLang="en-US" sz="950" dirty="0">
                <a:latin typeface="Verlag Book" pitchFamily="2" charset="0"/>
              </a:rPr>
              <a:t>１日のどの時間帯にお使いいただいても大丈夫ですが、朝の美容液ステップでの使用をおすすめしています。毎日１日１回のトリートメントです。</a:t>
            </a:r>
            <a:endParaRPr lang="ja-JP" altLang="en-US" sz="950" dirty="0">
              <a:solidFill>
                <a:schemeClr val="bg2">
                  <a:lumMod val="50000"/>
                </a:schemeClr>
              </a:solidFill>
              <a:latin typeface="Verlag Book" pitchFamily="2" charset="0"/>
            </a:endParaRPr>
          </a:p>
          <a:p>
            <a:pPr defTabSz="990670">
              <a:defRPr/>
            </a:pPr>
            <a:endParaRPr lang="en-US" altLang="ja-JP" sz="950" dirty="0">
              <a:solidFill>
                <a:schemeClr val="bg2">
                  <a:lumMod val="50000"/>
                </a:schemeClr>
              </a:solidFill>
              <a:latin typeface="Verlag Book" pitchFamily="2" charset="0"/>
            </a:endParaRPr>
          </a:p>
          <a:p>
            <a:pPr defTabSz="990670">
              <a:defRPr/>
            </a:pPr>
            <a:r>
              <a:rPr lang="ja-JP" altLang="en-US" sz="950" dirty="0">
                <a:latin typeface="Verlag Book" pitchFamily="2" charset="0"/>
              </a:rPr>
              <a:t>ガルバ</a:t>
            </a:r>
            <a:endParaRPr lang="en-US" altLang="ja-JP" sz="950" dirty="0">
              <a:latin typeface="Verlag Book" pitchFamily="2" charset="0"/>
            </a:endParaRPr>
          </a:p>
          <a:p>
            <a:pPr defTabSz="990670">
              <a:defRPr/>
            </a:pPr>
            <a:r>
              <a:rPr lang="ja-JP" altLang="en-US" sz="950" dirty="0">
                <a:latin typeface="Verlag Book" pitchFamily="2" charset="0"/>
              </a:rPr>
              <a:t>サロン並みの本格的なトリートメントをご自宅で楽しみたい方におすすめです。</a:t>
            </a:r>
            <a:endParaRPr lang="en-US" altLang="ja-JP" sz="950" dirty="0">
              <a:latin typeface="Verlag Book" pitchFamily="2" charset="0"/>
            </a:endParaRPr>
          </a:p>
          <a:p>
            <a:pPr defTabSz="990670">
              <a:defRPr/>
            </a:pPr>
            <a:r>
              <a:rPr lang="ja-JP" altLang="en-US" sz="950" dirty="0">
                <a:latin typeface="Verlag Book" pitchFamily="2" charset="0"/>
              </a:rPr>
              <a:t>プロの技を自宅で簡単に体験することで、なめらかで若々しいハリのある肌へ導きます。こちらは週２回のスペシャルケアです。</a:t>
            </a:r>
            <a:endParaRPr lang="en-US" altLang="ja-JP" sz="950" dirty="0">
              <a:latin typeface="Verlag Book" pitchFamily="2" charset="0"/>
            </a:endParaRPr>
          </a:p>
          <a:p>
            <a:pPr defTabSz="990670">
              <a:defRPr/>
            </a:pPr>
            <a:endParaRPr lang="ja-JP" altLang="en-US" sz="950" dirty="0">
              <a:latin typeface="Verlag Book" pitchFamily="2" charset="0"/>
            </a:endParaRPr>
          </a:p>
          <a:p>
            <a:pPr defTabSz="990670">
              <a:defRPr/>
            </a:pPr>
            <a:endParaRPr lang="en-US" altLang="ja-JP" sz="950" dirty="0">
              <a:latin typeface="Verlag Book" pitchFamily="2" charset="0"/>
            </a:endParaRPr>
          </a:p>
          <a:p>
            <a:pPr defTabSz="990670">
              <a:defRPr/>
            </a:pPr>
            <a:r>
              <a:rPr lang="ja-JP" altLang="en-US" sz="950" dirty="0">
                <a:latin typeface="Verlag Book" pitchFamily="2" charset="0"/>
              </a:rPr>
              <a:t>２つの美容機器の中での</a:t>
            </a:r>
            <a:r>
              <a:rPr lang="en-US" altLang="ja-JP" sz="950" dirty="0" err="1">
                <a:latin typeface="Verlag Book" pitchFamily="2" charset="0"/>
              </a:rPr>
              <a:t>ageLOC</a:t>
            </a:r>
            <a:r>
              <a:rPr lang="ja-JP" altLang="en-US" sz="950" dirty="0">
                <a:latin typeface="Verlag Book" pitchFamily="2" charset="0"/>
              </a:rPr>
              <a:t> ブーストの位置づけとしては・・・</a:t>
            </a:r>
            <a:endParaRPr lang="en-US" altLang="ja-JP" sz="950" dirty="0">
              <a:latin typeface="Verlag Book" pitchFamily="2" charset="0"/>
            </a:endParaRPr>
          </a:p>
          <a:p>
            <a:pPr defTabSz="990670">
              <a:defRPr/>
            </a:pPr>
            <a:r>
              <a:rPr lang="ja-JP" altLang="en-US" sz="950" dirty="0">
                <a:latin typeface="Verlag Book" pitchFamily="2" charset="0"/>
              </a:rPr>
              <a:t>ルミスパで毎日の洗顔を楽しまれている方には、続けて美容液ステップも美顔器によるトリートメントが行え、毎日の習慣にしていただける製品です。</a:t>
            </a:r>
          </a:p>
          <a:p>
            <a:pPr defTabSz="990670">
              <a:defRPr/>
            </a:pPr>
            <a:r>
              <a:rPr lang="ja-JP" altLang="en-US" sz="950" dirty="0">
                <a:latin typeface="Verlag Book" pitchFamily="2" charset="0"/>
              </a:rPr>
              <a:t>そして、ガルバのような本格的なトリートメントとは別に、毎日美容液のトリートメントを楽しみたい方におすすめの製品です。</a:t>
            </a:r>
            <a:endParaRPr lang="en-US" altLang="ja-JP" sz="950" dirty="0">
              <a:latin typeface="Verlag Book" pitchFamily="2" charset="0"/>
            </a:endParaRPr>
          </a:p>
        </p:txBody>
      </p:sp>
      <p:sp>
        <p:nvSpPr>
          <p:cNvPr id="4" name="スライド番号プレースホルダー 3"/>
          <p:cNvSpPr>
            <a:spLocks noGrp="1"/>
          </p:cNvSpPr>
          <p:nvPr>
            <p:ph type="sldNum" sz="quarter" idx="5"/>
          </p:nvPr>
        </p:nvSpPr>
        <p:spPr/>
        <p:txBody>
          <a:bodyPr/>
          <a:lstStyle/>
          <a:p>
            <a:fld id="{5FB8EC2E-4239-46B6-AF03-A7A417CE78D7}" type="slidenum">
              <a:rPr kumimoji="1" lang="ja-JP" altLang="en-US" smtClean="0"/>
              <a:t>26</a:t>
            </a:fld>
            <a:endParaRPr kumimoji="1" lang="ja-JP" altLang="en-US"/>
          </a:p>
        </p:txBody>
      </p:sp>
    </p:spTree>
    <p:extLst>
      <p:ext uri="{BB962C8B-B14F-4D97-AF65-F5344CB8AC3E}">
        <p14:creationId xmlns:p14="http://schemas.microsoft.com/office/powerpoint/2010/main" val="302594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質問その２：１度に２回スワイプして始めても良いですか？</a:t>
            </a:r>
          </a:p>
          <a:p>
            <a:endParaRPr kumimoji="1" lang="ja-JP" altLang="en-US" sz="1100" dirty="0"/>
          </a:p>
          <a:p>
            <a:r>
              <a:rPr kumimoji="1" lang="ja-JP" altLang="en-US" sz="1100" dirty="0"/>
              <a:t>答えは、１度に２回のスワイプでは正しいトリートメントが出来ません、ということになります。</a:t>
            </a:r>
            <a:endParaRPr kumimoji="1" lang="en-US" altLang="ja-JP" sz="1100" dirty="0"/>
          </a:p>
          <a:p>
            <a:r>
              <a:rPr kumimoji="1" lang="ja-JP" altLang="en-US" sz="1100" dirty="0"/>
              <a:t>最初のスワイプは 「本体の電源をオンにする」 ため。</a:t>
            </a:r>
            <a:endParaRPr kumimoji="1" lang="en-US" altLang="ja-JP" sz="1100" dirty="0"/>
          </a:p>
          <a:p>
            <a:r>
              <a:rPr lang="ja-JP" altLang="en-US" sz="1100" dirty="0"/>
              <a:t>そして、本体がオンになり、トリートメント準備完了モードとなるには、約</a:t>
            </a:r>
            <a:r>
              <a:rPr lang="en-US" altLang="ja-JP" sz="1100" dirty="0"/>
              <a:t>6</a:t>
            </a:r>
            <a:r>
              <a:rPr lang="ja-JP" altLang="en-US" sz="1100" dirty="0"/>
              <a:t>秒かかります。</a:t>
            </a:r>
          </a:p>
          <a:p>
            <a:r>
              <a:rPr lang="ja-JP" altLang="en-US" sz="1100" dirty="0"/>
              <a:t>この約</a:t>
            </a:r>
            <a:r>
              <a:rPr lang="en-US" altLang="ja-JP" sz="1100" dirty="0"/>
              <a:t>6</a:t>
            </a:r>
            <a:r>
              <a:rPr lang="ja-JP" altLang="en-US" sz="1100" dirty="0"/>
              <a:t>秒を利用して、肌とトリートメント面に美容液を行き渡らせるステップを入れています。</a:t>
            </a:r>
            <a:endParaRPr lang="en-US" altLang="ja-JP" sz="1100" dirty="0"/>
          </a:p>
          <a:p>
            <a:r>
              <a:rPr lang="ja-JP" altLang="en-US" sz="1100" dirty="0"/>
              <a:t>約６秒後に、もう一度スワイプすることで 「トリートメント開始」 が可能になる仕組みになっています。</a:t>
            </a:r>
            <a:endParaRPr lang="en-US" altLang="ja-JP" sz="1100" dirty="0"/>
          </a:p>
          <a:p>
            <a:endParaRPr lang="en-US" altLang="ja-JP" sz="1100" dirty="0"/>
          </a:p>
          <a:p>
            <a:r>
              <a:rPr lang="ja-JP" altLang="en-US" sz="1100" dirty="0"/>
              <a:t>よって、立て続けに２回スワイプすると、トリートメント準備が出来ないまま本体を肌に滑らせることになり、正しいトリートメントが出来なくなります。</a:t>
            </a:r>
            <a:endParaRPr lang="en-US" altLang="ja-JP" sz="1100" dirty="0"/>
          </a:p>
          <a:p>
            <a:r>
              <a:rPr lang="ja-JP" altLang="en-US" sz="1100" dirty="0"/>
              <a:t>ご注意ください。</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27</a:t>
            </a:fld>
            <a:endParaRPr kumimoji="1" lang="ja-JP" altLang="en-US"/>
          </a:p>
        </p:txBody>
      </p:sp>
    </p:spTree>
    <p:extLst>
      <p:ext uri="{BB962C8B-B14F-4D97-AF65-F5344CB8AC3E}">
        <p14:creationId xmlns:p14="http://schemas.microsoft.com/office/powerpoint/2010/main" val="490187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質問その３：専用美容液は手でのばしても良いですか？</a:t>
            </a:r>
            <a:endParaRPr lang="en-US" altLang="ja-JP" sz="1100" dirty="0"/>
          </a:p>
          <a:p>
            <a:endParaRPr lang="en-US" altLang="ja-JP" sz="1100" dirty="0"/>
          </a:p>
          <a:p>
            <a:r>
              <a:rPr lang="ja-JP" altLang="en-US" sz="1100" dirty="0"/>
              <a:t>答えは、</a:t>
            </a:r>
            <a:r>
              <a:rPr lang="en-US" altLang="ja-JP" sz="1100" dirty="0" err="1"/>
              <a:t>ageLOC</a:t>
            </a:r>
            <a:r>
              <a:rPr lang="en-US" altLang="ja-JP" sz="1100" dirty="0"/>
              <a:t> </a:t>
            </a:r>
            <a:r>
              <a:rPr lang="ja-JP" altLang="en-US" sz="1100" dirty="0"/>
              <a:t>ブースト本体のトリートメント面でのばしてください、です。</a:t>
            </a:r>
            <a:endParaRPr lang="en-US" altLang="ja-JP" sz="1100" dirty="0"/>
          </a:p>
          <a:p>
            <a:r>
              <a:rPr lang="ja-JP" altLang="en-US" sz="1100" dirty="0"/>
              <a:t>溝は美容液をとらえる役目をしています。ブルーのラインの上を覆うように美容液が広がることで、</a:t>
            </a:r>
            <a:r>
              <a:rPr lang="en-US" altLang="ja-JP" sz="1100" dirty="0" err="1"/>
              <a:t>ageLOC</a:t>
            </a:r>
            <a:r>
              <a:rPr lang="en-US" altLang="ja-JP" sz="1100" dirty="0"/>
              <a:t> </a:t>
            </a:r>
            <a:r>
              <a:rPr lang="ja-JP" altLang="en-US" sz="1100" dirty="0"/>
              <a:t>ブースト本来のトリートメントを実現します。</a:t>
            </a:r>
            <a:endParaRPr lang="en-US" altLang="ja-JP" sz="1100" dirty="0"/>
          </a:p>
          <a:p>
            <a:endParaRPr lang="en-US" altLang="ja-JP" sz="1100" dirty="0"/>
          </a:p>
          <a:p>
            <a:r>
              <a:rPr lang="ja-JP" altLang="en-US" sz="1100" dirty="0"/>
              <a:t>ここまでお話しした中にあった、</a:t>
            </a:r>
            <a:endParaRPr lang="en-US" altLang="ja-JP" sz="1100" dirty="0"/>
          </a:p>
          <a:p>
            <a:r>
              <a:rPr lang="ja-JP" altLang="en-US" sz="1100" dirty="0"/>
              <a:t>「スワイプを２回行う間の６秒間のトリートメント準備完了時間を使っていただくこと」と</a:t>
            </a:r>
            <a:endParaRPr lang="en-US" altLang="ja-JP" sz="1100" dirty="0"/>
          </a:p>
          <a:p>
            <a:r>
              <a:rPr lang="ja-JP" altLang="en-US" sz="1100" dirty="0"/>
              <a:t>「ブルーのラインを覆うように美容液が広がることで、「</a:t>
            </a:r>
            <a:r>
              <a:rPr lang="en-US" altLang="ja-JP" sz="1100" dirty="0"/>
              <a:t>V</a:t>
            </a:r>
            <a:r>
              <a:rPr lang="ja-JP" altLang="en-US" sz="1100" dirty="0"/>
              <a:t>パルス微弱電流」が肌に届くようになる」という点から来ています。</a:t>
            </a:r>
            <a:endParaRPr lang="en-US" altLang="ja-JP" sz="1100" dirty="0"/>
          </a:p>
          <a:p>
            <a:endParaRPr lang="en-US" altLang="ja-JP" sz="1100" dirty="0"/>
          </a:p>
          <a:p>
            <a:r>
              <a:rPr lang="ja-JP" altLang="en-US" sz="1100" dirty="0"/>
              <a:t>トリートメント面の溝は、今回の専用美容液を肌に届けるのに最適なデザインになっていて、</a:t>
            </a:r>
            <a:endParaRPr lang="en-US" altLang="ja-JP" sz="1100" dirty="0"/>
          </a:p>
          <a:p>
            <a:r>
              <a:rPr lang="ja-JP" altLang="en-US" sz="1100" dirty="0"/>
              <a:t>特に中心部の深めの溝は１分間のトリートメント中にバランスよく美容液が肌に広がるように設計されています。</a:t>
            </a:r>
            <a:endParaRPr lang="en-US" altLang="ja-JP" sz="1100" dirty="0"/>
          </a:p>
          <a:p>
            <a:r>
              <a:rPr lang="en-US" altLang="ja-JP" sz="1100" dirty="0" err="1"/>
              <a:t>ageLOC</a:t>
            </a:r>
            <a:r>
              <a:rPr lang="ja-JP" altLang="en-US" sz="1100" dirty="0"/>
              <a:t> ブーストでは、専用美容液は本体で伸ばす、と覚えてください。</a:t>
            </a:r>
            <a:endParaRPr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28</a:t>
            </a:fld>
            <a:endParaRPr kumimoji="1" lang="ja-JP" altLang="en-US"/>
          </a:p>
        </p:txBody>
      </p:sp>
    </p:spTree>
    <p:extLst>
      <p:ext uri="{BB962C8B-B14F-4D97-AF65-F5344CB8AC3E}">
        <p14:creationId xmlns:p14="http://schemas.microsoft.com/office/powerpoint/2010/main" val="538308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質問その４：専用美容液 </a:t>
            </a:r>
            <a:r>
              <a:rPr kumimoji="1" lang="en-US" altLang="ja-JP" sz="1100" dirty="0"/>
              <a:t>1</a:t>
            </a:r>
            <a:r>
              <a:rPr kumimoji="1" lang="ja-JP" altLang="en-US" sz="1100" dirty="0"/>
              <a:t>本でどのくらいもちますか？</a:t>
            </a:r>
          </a:p>
          <a:p>
            <a:endParaRPr kumimoji="1" lang="ja-JP" altLang="en-US" sz="1100" dirty="0"/>
          </a:p>
          <a:p>
            <a:r>
              <a:rPr kumimoji="1" lang="ja-JP" altLang="en-US" sz="1100" dirty="0"/>
              <a:t>答えは、顔半分で３プッシュ。専用美容液は、１日１回の使用で、１本約１ヵ月分です。</a:t>
            </a:r>
            <a:endParaRPr kumimoji="1"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29</a:t>
            </a:fld>
            <a:endParaRPr kumimoji="1" lang="ja-JP" altLang="en-US"/>
          </a:p>
        </p:txBody>
      </p:sp>
    </p:spTree>
    <p:extLst>
      <p:ext uri="{BB962C8B-B14F-4D97-AF65-F5344CB8AC3E}">
        <p14:creationId xmlns:p14="http://schemas.microsoft.com/office/powerpoint/2010/main" val="1659958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sym typeface="Helvetica Neue"/>
              </a:rPr>
              <a:t>その</a:t>
            </a:r>
            <a:r>
              <a:rPr lang="en-US" altLang="ja-JP" sz="1100" dirty="0" err="1">
                <a:sym typeface="Helvetica Neue"/>
              </a:rPr>
              <a:t>ageLOC</a:t>
            </a:r>
            <a:r>
              <a:rPr lang="en-US" altLang="ja-JP" sz="1100" dirty="0">
                <a:sym typeface="Helvetica Neue"/>
              </a:rPr>
              <a:t> </a:t>
            </a:r>
            <a:r>
              <a:rPr lang="ja-JP" altLang="en-US" sz="1100" dirty="0">
                <a:sym typeface="Helvetica Neue"/>
              </a:rPr>
              <a:t>ブーストが、</a:t>
            </a:r>
            <a:r>
              <a:rPr kumimoji="1" lang="ja-JP" altLang="en-US" sz="1100" dirty="0"/>
              <a:t>どのような製品なのかをこの流れに沿ってご紹介してゆきます。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a:t>
            </a:fld>
            <a:endParaRPr kumimoji="1" lang="ja-JP" altLang="en-US"/>
          </a:p>
        </p:txBody>
      </p:sp>
    </p:spTree>
    <p:extLst>
      <p:ext uri="{BB962C8B-B14F-4D97-AF65-F5344CB8AC3E}">
        <p14:creationId xmlns:p14="http://schemas.microsoft.com/office/powerpoint/2010/main" val="142208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質問その５：専用美容液の香りのタイプは何ですか？</a:t>
            </a:r>
          </a:p>
          <a:p>
            <a:endParaRPr kumimoji="1" lang="ja-JP" altLang="en-US" sz="1100" dirty="0"/>
          </a:p>
          <a:p>
            <a:r>
              <a:rPr kumimoji="1" lang="ja-JP" altLang="en-US" sz="1100" dirty="0"/>
              <a:t>答えは、無香料です。香りは配合されている原料に由来するものです。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30</a:t>
            </a:fld>
            <a:endParaRPr kumimoji="1" lang="ja-JP" altLang="en-US"/>
          </a:p>
        </p:txBody>
      </p:sp>
    </p:spTree>
    <p:extLst>
      <p:ext uri="{BB962C8B-B14F-4D97-AF65-F5344CB8AC3E}">
        <p14:creationId xmlns:p14="http://schemas.microsoft.com/office/powerpoint/2010/main" val="1188370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質問その６：ブーストを使うときのお手入れの順番は？</a:t>
            </a:r>
            <a:endParaRPr kumimoji="1" lang="en-US" altLang="ja-JP" sz="1100" dirty="0"/>
          </a:p>
          <a:p>
            <a:endParaRPr kumimoji="1" lang="en-US" altLang="ja-JP" sz="1100" dirty="0"/>
          </a:p>
          <a:p>
            <a:r>
              <a:rPr kumimoji="1" lang="en-US" altLang="ja-JP" sz="1100" dirty="0" err="1"/>
              <a:t>ageLOC</a:t>
            </a:r>
            <a:r>
              <a:rPr kumimoji="1" lang="en-US" altLang="ja-JP" sz="1100" dirty="0"/>
              <a:t> </a:t>
            </a:r>
            <a:r>
              <a:rPr kumimoji="1" lang="ja-JP" altLang="en-US" sz="1100" dirty="0"/>
              <a:t>ブーストは顔全体用の美容液ですので、洗顔後、化粧水で整えたあとにご使用ください。</a:t>
            </a:r>
            <a:endParaRPr kumimoji="1" lang="en-US" altLang="ja-JP" sz="1100" dirty="0"/>
          </a:p>
          <a:p>
            <a:endParaRPr kumimoji="1" lang="en-US" altLang="ja-JP" sz="1100" dirty="0"/>
          </a:p>
          <a:p>
            <a:r>
              <a:rPr kumimoji="1" lang="ja-JP" altLang="en-US" sz="1100" dirty="0"/>
              <a:t>ニュースキンではさまざまな美容液があるので、細かく美容液の部分を拡大してご説明します。</a:t>
            </a:r>
            <a:endParaRPr kumimoji="1" lang="en-US" altLang="ja-JP" sz="1100" dirty="0"/>
          </a:p>
          <a:p>
            <a:r>
              <a:rPr kumimoji="1" lang="ja-JP" altLang="en-US" sz="1100" dirty="0"/>
              <a:t>まず、部分用美容液を使用したあとに、全顔用美容液を使ってゆくというのが基本的な流れです。</a:t>
            </a:r>
            <a:endParaRPr kumimoji="1" lang="en-US" altLang="ja-JP" sz="1100" dirty="0"/>
          </a:p>
          <a:p>
            <a:r>
              <a:rPr kumimoji="1" lang="ja-JP" altLang="en-US" sz="1100" dirty="0"/>
              <a:t>今回の</a:t>
            </a:r>
            <a:r>
              <a:rPr kumimoji="1" lang="en-US" altLang="ja-JP" sz="1100" dirty="0" err="1"/>
              <a:t>ageLOC</a:t>
            </a:r>
            <a:r>
              <a:rPr kumimoji="1" lang="en-US" altLang="ja-JP" sz="1100" dirty="0"/>
              <a:t> </a:t>
            </a:r>
            <a:r>
              <a:rPr kumimoji="1" lang="ja-JP" altLang="en-US" sz="1100" dirty="0"/>
              <a:t>ブーストは全顔用美容液ですので、部分美容液をお使いの方は、その後にお使いください。</a:t>
            </a:r>
            <a:endParaRPr kumimoji="1" lang="en-US" altLang="ja-JP" sz="1100" dirty="0"/>
          </a:p>
          <a:p>
            <a:r>
              <a:rPr kumimoji="1" lang="ja-JP" altLang="en-US" sz="1100" dirty="0"/>
              <a:t>全顔美容液の中では、パワーチャージ マスクのあと、トゥルー フェイス エッセンス プラスの前のステップにいれてください。</a:t>
            </a:r>
            <a:endParaRPr kumimoji="1" lang="en-US" altLang="ja-JP" sz="1100" dirty="0"/>
          </a:p>
          <a:p>
            <a:endParaRPr kumimoji="1" lang="en-US" altLang="ja-JP" sz="1100" dirty="0"/>
          </a:p>
          <a:p>
            <a:r>
              <a:rPr kumimoji="1" lang="ja-JP" altLang="en-US" sz="1100" dirty="0"/>
              <a:t>なお、美顔器類は電流を使用しておりますので、同じ日に連続して使うことは避けるように、ご注意ください。</a:t>
            </a:r>
            <a:endParaRPr kumimoji="1" lang="en-US" altLang="ja-JP" sz="1100" dirty="0"/>
          </a:p>
        </p:txBody>
      </p:sp>
      <p:sp>
        <p:nvSpPr>
          <p:cNvPr id="4" name="スライド番号プレースホルダー 3"/>
          <p:cNvSpPr>
            <a:spLocks noGrp="1"/>
          </p:cNvSpPr>
          <p:nvPr>
            <p:ph type="sldNum" sz="quarter" idx="5"/>
          </p:nvPr>
        </p:nvSpPr>
        <p:spPr/>
        <p:txBody>
          <a:bodyPr/>
          <a:lstStyle/>
          <a:p>
            <a:fld id="{94CC493F-2C70-4994-A0FC-CE4DD483BD43}" type="slidenum">
              <a:rPr kumimoji="1" lang="ja-JP" altLang="en-US" smtClean="0"/>
              <a:t>31</a:t>
            </a:fld>
            <a:endParaRPr kumimoji="1" lang="ja-JP" altLang="en-US"/>
          </a:p>
        </p:txBody>
      </p:sp>
    </p:spTree>
    <p:extLst>
      <p:ext uri="{BB962C8B-B14F-4D97-AF65-F5344CB8AC3E}">
        <p14:creationId xmlns:p14="http://schemas.microsoft.com/office/powerpoint/2010/main" val="1330524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質問その７：ガルバと同じ日に併用できますか？</a:t>
            </a:r>
          </a:p>
          <a:p>
            <a:endParaRPr kumimoji="1" lang="ja-JP" altLang="en-US" sz="1100" dirty="0"/>
          </a:p>
          <a:p>
            <a:r>
              <a:rPr kumimoji="1" lang="ja-JP" altLang="en-US" sz="1100" dirty="0"/>
              <a:t>答えは、可能です。</a:t>
            </a:r>
          </a:p>
          <a:p>
            <a:r>
              <a:rPr kumimoji="1" lang="ja-JP" altLang="en-US" sz="1100" dirty="0"/>
              <a:t>ただし、同じ日に連続して（同日の同じ時間帯に続けて）併用することはお控えください。</a:t>
            </a:r>
          </a:p>
          <a:p>
            <a:r>
              <a:rPr kumimoji="1" lang="en-US" altLang="ja-JP" sz="1100" dirty="0"/>
              <a:t>1</a:t>
            </a:r>
            <a:r>
              <a:rPr kumimoji="1" lang="ja-JP" altLang="en-US" sz="1100" dirty="0"/>
              <a:t>日のなかで朝・夜のように、時間を空けてケアしてください。</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32</a:t>
            </a:fld>
            <a:endParaRPr kumimoji="1" lang="ja-JP" altLang="en-US"/>
          </a:p>
        </p:txBody>
      </p:sp>
    </p:spTree>
    <p:extLst>
      <p:ext uri="{BB962C8B-B14F-4D97-AF65-F5344CB8AC3E}">
        <p14:creationId xmlns:p14="http://schemas.microsoft.com/office/powerpoint/2010/main" val="3868213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質問その８：防水仕様ですか？</a:t>
            </a:r>
          </a:p>
          <a:p>
            <a:endParaRPr kumimoji="1" lang="ja-JP" altLang="en-US" sz="1100" dirty="0"/>
          </a:p>
          <a:p>
            <a:r>
              <a:rPr kumimoji="1" lang="ja-JP" altLang="en-US" sz="1100" dirty="0"/>
              <a:t>答えは、防水ではありませんが、使用したあとはトリートメント面のみ、水で洗い流すことが可能です。　　　</a:t>
            </a:r>
            <a:endParaRPr kumimoji="1" lang="en-US" altLang="ja-JP" sz="1100" dirty="0"/>
          </a:p>
          <a:p>
            <a:r>
              <a:rPr kumimoji="1" lang="ja-JP" altLang="en-US" sz="1100" dirty="0"/>
              <a:t>毎回美容液の残りをきれいに洗い流してください。</a:t>
            </a:r>
          </a:p>
          <a:p>
            <a:r>
              <a:rPr kumimoji="1" lang="ja-JP" altLang="en-US" sz="1100" dirty="0"/>
              <a:t>その後、柔らかいタオルで本体を拭いて、完全に乾かしてから乾燥した場所に保管してください。</a:t>
            </a:r>
          </a:p>
          <a:p>
            <a:r>
              <a:rPr kumimoji="1" lang="ja-JP" altLang="en-US" sz="1100" dirty="0"/>
              <a:t>水の中に落ちたりする可能性のある場所では、使用しないようご注意ください。</a:t>
            </a:r>
          </a:p>
          <a:p>
            <a:endParaRPr kumimoji="1" lang="ja-JP" altLang="en-US"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33</a:t>
            </a:fld>
            <a:endParaRPr kumimoji="1" lang="ja-JP" altLang="en-US"/>
          </a:p>
        </p:txBody>
      </p:sp>
    </p:spTree>
    <p:extLst>
      <p:ext uri="{BB962C8B-B14F-4D97-AF65-F5344CB8AC3E}">
        <p14:creationId xmlns:p14="http://schemas.microsoft.com/office/powerpoint/2010/main" val="3095509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質問その９：どのように充電しますか？</a:t>
            </a:r>
          </a:p>
          <a:p>
            <a:endParaRPr kumimoji="1" lang="ja-JP" altLang="en-US" sz="1100" dirty="0"/>
          </a:p>
          <a:p>
            <a:r>
              <a:rPr kumimoji="1" lang="ja-JP" altLang="en-US" sz="1100" dirty="0"/>
              <a:t>答えは、付属の専用マグネット充電器を使用してください。</a:t>
            </a:r>
          </a:p>
          <a:p>
            <a:r>
              <a:rPr kumimoji="1" lang="ja-JP" altLang="en-US" sz="1100" dirty="0"/>
              <a:t>マグネット充電器は、</a:t>
            </a:r>
            <a:r>
              <a:rPr kumimoji="1" lang="en-US" altLang="ja-JP" sz="1100" dirty="0"/>
              <a:t>USB</a:t>
            </a:r>
            <a:r>
              <a:rPr kumimoji="1" lang="ja-JP" altLang="en-US" sz="1100" dirty="0"/>
              <a:t>接続です。</a:t>
            </a:r>
            <a:r>
              <a:rPr kumimoji="1" lang="en-US" altLang="ja-JP" sz="1100" dirty="0"/>
              <a:t>USB</a:t>
            </a:r>
            <a:r>
              <a:rPr kumimoji="1" lang="ja-JP" altLang="en-US" sz="1100" dirty="0"/>
              <a:t>コンセントは、お手持ちのものをご使用ください。</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34</a:t>
            </a:fld>
            <a:endParaRPr kumimoji="1" lang="ja-JP" altLang="en-US"/>
          </a:p>
        </p:txBody>
      </p:sp>
    </p:spTree>
    <p:extLst>
      <p:ext uri="{BB962C8B-B14F-4D97-AF65-F5344CB8AC3E}">
        <p14:creationId xmlns:p14="http://schemas.microsoft.com/office/powerpoint/2010/main" val="2114987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質問その１０：フル充電にはどのくらい時間が必要ですか？</a:t>
            </a:r>
          </a:p>
          <a:p>
            <a:endParaRPr kumimoji="1" lang="ja-JP" altLang="en-US" sz="1100" dirty="0"/>
          </a:p>
          <a:p>
            <a:r>
              <a:rPr kumimoji="1" lang="ja-JP" altLang="en-US" sz="1100" dirty="0"/>
              <a:t>答えは、電池切れの状態からフル充電まで、約 </a:t>
            </a:r>
            <a:r>
              <a:rPr kumimoji="1" lang="en-US" altLang="ja-JP" sz="1100" dirty="0"/>
              <a:t>3.5 </a:t>
            </a:r>
            <a:r>
              <a:rPr kumimoji="1" lang="ja-JP" altLang="en-US" sz="1100" dirty="0"/>
              <a:t>時間です。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35</a:t>
            </a:fld>
            <a:endParaRPr kumimoji="1" lang="ja-JP" altLang="en-US"/>
          </a:p>
        </p:txBody>
      </p:sp>
    </p:spTree>
    <p:extLst>
      <p:ext uri="{BB962C8B-B14F-4D97-AF65-F5344CB8AC3E}">
        <p14:creationId xmlns:p14="http://schemas.microsoft.com/office/powerpoint/2010/main" val="439974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質問その１１：一度のフル充電でどのくらい使えますか？</a:t>
            </a:r>
          </a:p>
          <a:p>
            <a:endParaRPr kumimoji="1" lang="ja-JP" altLang="en-US" sz="1100" dirty="0"/>
          </a:p>
          <a:p>
            <a:pPr defTabSz="954908">
              <a:defRPr/>
            </a:pPr>
            <a:r>
              <a:rPr kumimoji="1" lang="ja-JP" altLang="en-US" sz="1100" dirty="0"/>
              <a:t>答えは、フル充電の状態から、通常の使用で約</a:t>
            </a:r>
            <a:r>
              <a:rPr kumimoji="1" lang="en-US" altLang="ja-JP" sz="1100" dirty="0"/>
              <a:t>1</a:t>
            </a:r>
            <a:r>
              <a:rPr kumimoji="1" lang="ja-JP" altLang="en-US" sz="1100" dirty="0"/>
              <a:t>ヵ月間ご使用いただけます。</a:t>
            </a:r>
            <a:endParaRPr kumimoji="1" lang="en-US" altLang="ja-JP" sz="1100" dirty="0"/>
          </a:p>
          <a:p>
            <a:pPr defTabSz="954908">
              <a:defRPr/>
            </a:pPr>
            <a:r>
              <a:rPr kumimoji="1" lang="ja-JP" altLang="en-US" sz="1100" dirty="0"/>
              <a:t>この長さは、ご使用状況により、異なる場合があります。</a:t>
            </a:r>
          </a:p>
          <a:p>
            <a:pPr defTabSz="954908">
              <a:defRPr/>
            </a:pPr>
            <a:endParaRPr kumimoji="1" lang="ja-JP" altLang="en-US"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36</a:t>
            </a:fld>
            <a:endParaRPr kumimoji="1" lang="ja-JP" altLang="en-US"/>
          </a:p>
        </p:txBody>
      </p:sp>
    </p:spTree>
    <p:extLst>
      <p:ext uri="{BB962C8B-B14F-4D97-AF65-F5344CB8AC3E}">
        <p14:creationId xmlns:p14="http://schemas.microsoft.com/office/powerpoint/2010/main" val="259488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質問その１２：保証期間は何年ですか？</a:t>
            </a:r>
          </a:p>
          <a:p>
            <a:endParaRPr kumimoji="1" lang="ja-JP" altLang="en-US" sz="1100" dirty="0"/>
          </a:p>
          <a:p>
            <a:r>
              <a:rPr kumimoji="1" lang="ja-JP" altLang="en-US" sz="1100" dirty="0"/>
              <a:t>答えは、</a:t>
            </a:r>
            <a:r>
              <a:rPr kumimoji="1" lang="en-US" altLang="ja-JP" sz="1100" dirty="0" err="1"/>
              <a:t>ageLOC</a:t>
            </a:r>
            <a:r>
              <a:rPr kumimoji="1" lang="en-US" altLang="ja-JP" sz="1100" dirty="0"/>
              <a:t> </a:t>
            </a:r>
            <a:r>
              <a:rPr kumimoji="1" lang="ja-JP" altLang="en-US" sz="1100" dirty="0"/>
              <a:t>ブースト、マグネット充電器共に、お買い上げ日より</a:t>
            </a:r>
            <a:r>
              <a:rPr kumimoji="1" lang="en-US" altLang="ja-JP" sz="1100" dirty="0"/>
              <a:t>2</a:t>
            </a:r>
            <a:r>
              <a:rPr kumimoji="1" lang="ja-JP" altLang="en-US" sz="1100" dirty="0"/>
              <a:t>年間を保証期間としています。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37</a:t>
            </a:fld>
            <a:endParaRPr kumimoji="1" lang="ja-JP" altLang="en-US"/>
          </a:p>
        </p:txBody>
      </p:sp>
    </p:spTree>
    <p:extLst>
      <p:ext uri="{BB962C8B-B14F-4D97-AF65-F5344CB8AC3E}">
        <p14:creationId xmlns:p14="http://schemas.microsoft.com/office/powerpoint/2010/main" val="639780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以上で、</a:t>
            </a:r>
            <a:r>
              <a:rPr kumimoji="1" lang="en-US" altLang="ja-JP" sz="1100" dirty="0" err="1"/>
              <a:t>ageLOC</a:t>
            </a:r>
            <a:r>
              <a:rPr kumimoji="1" lang="ja-JP" altLang="en-US" sz="1100" dirty="0"/>
              <a:t> ブーストの製品説明を終わります。</a:t>
            </a:r>
            <a:endParaRPr kumimoji="1" lang="en-US" altLang="ja-JP" sz="1100" dirty="0"/>
          </a:p>
          <a:p>
            <a:r>
              <a:rPr kumimoji="1" lang="en-US" altLang="ja-JP" sz="1100" dirty="0" err="1"/>
              <a:t>ageLOC</a:t>
            </a:r>
            <a:r>
              <a:rPr kumimoji="1" lang="en-US" altLang="ja-JP" sz="1100" dirty="0"/>
              <a:t> </a:t>
            </a:r>
            <a:r>
              <a:rPr kumimoji="1" lang="ja-JP" altLang="en-US" sz="1100" dirty="0"/>
              <a:t>ブーストで、ぜひ、輝きを手に入れてください。</a:t>
            </a:r>
            <a:endParaRPr kumimoji="1" lang="en-US" altLang="ja-JP" sz="1100" dirty="0"/>
          </a:p>
        </p:txBody>
      </p:sp>
      <p:sp>
        <p:nvSpPr>
          <p:cNvPr id="4" name="スライド番号プレースホルダー 3"/>
          <p:cNvSpPr>
            <a:spLocks noGrp="1"/>
          </p:cNvSpPr>
          <p:nvPr>
            <p:ph type="sldNum" sz="quarter" idx="5"/>
          </p:nvPr>
        </p:nvSpPr>
        <p:spPr/>
        <p:txBody>
          <a:bodyPr/>
          <a:lstStyle/>
          <a:p>
            <a:pPr defTabSz="990670">
              <a:defRPr/>
            </a:pPr>
            <a:fld id="{5FB8EC2E-4239-46B6-AF03-A7A417CE78D7}" type="slidenum">
              <a:rPr lang="ja-JP" altLang="en-US">
                <a:solidFill>
                  <a:prstClr val="black"/>
                </a:solidFill>
                <a:latin typeface="游ゴシック" panose="020F0502020204030204"/>
                <a:ea typeface="游ゴシック" panose="020B0400000000000000" pitchFamily="50" charset="-128"/>
              </a:rPr>
              <a:pPr defTabSz="990670">
                <a:defRPr/>
              </a:pPr>
              <a:t>38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14483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使う度に、美が高まる。</a:t>
            </a:r>
            <a:r>
              <a:rPr kumimoji="1" lang="en-US" altLang="ja-JP" sz="1100" dirty="0" err="1"/>
              <a:t>ageLOC</a:t>
            </a:r>
            <a:r>
              <a:rPr kumimoji="1" lang="ja-JP" altLang="en-US" sz="1100" dirty="0"/>
              <a:t>ブースト。</a:t>
            </a:r>
          </a:p>
          <a:p>
            <a:r>
              <a:rPr kumimoji="1" lang="ja-JP" altLang="en-US" sz="1100" dirty="0"/>
              <a:t>ご視聴いただき、ありがとうございました。</a:t>
            </a:r>
          </a:p>
        </p:txBody>
      </p:sp>
      <p:sp>
        <p:nvSpPr>
          <p:cNvPr id="4" name="スライド番号プレースホルダー 3"/>
          <p:cNvSpPr>
            <a:spLocks noGrp="1"/>
          </p:cNvSpPr>
          <p:nvPr>
            <p:ph type="sldNum" sz="quarter" idx="5"/>
          </p:nvPr>
        </p:nvSpPr>
        <p:spPr/>
        <p:txBody>
          <a:bodyPr/>
          <a:lstStyle/>
          <a:p>
            <a:pPr defTabSz="990670">
              <a:defRPr/>
            </a:pPr>
            <a:fld id="{DFA495EE-1C39-49CB-A942-9195C368F65D}" type="slidenum">
              <a:rPr lang="ja-JP" altLang="en-US">
                <a:solidFill>
                  <a:prstClr val="black"/>
                </a:solidFill>
                <a:latin typeface="游ゴシック" panose="020F0502020204030204"/>
                <a:ea typeface="游ゴシック" panose="020B0400000000000000" pitchFamily="50" charset="-128"/>
              </a:rPr>
              <a:pPr defTabSz="990670">
                <a:defRPr/>
              </a:pPr>
              <a:t>39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1239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まず、製品概要です。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4</a:t>
            </a:fld>
            <a:endParaRPr kumimoji="1" lang="ja-JP" altLang="en-US"/>
          </a:p>
        </p:txBody>
      </p:sp>
    </p:spTree>
    <p:extLst>
      <p:ext uri="{BB962C8B-B14F-4D97-AF65-F5344CB8AC3E}">
        <p14:creationId xmlns:p14="http://schemas.microsoft.com/office/powerpoint/2010/main" val="3709666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90670">
              <a:defRPr/>
            </a:pPr>
            <a:fld id="{FB771890-35E5-4C85-885B-931A695C4763}" type="slidenum">
              <a:rPr lang="ja-JP" altLang="en-US">
                <a:solidFill>
                  <a:prstClr val="black"/>
                </a:solidFill>
                <a:latin typeface="游ゴシック" panose="020F0502020204030204"/>
                <a:ea typeface="游ゴシック" panose="020B0400000000000000" pitchFamily="50" charset="-128"/>
              </a:rPr>
              <a:pPr defTabSz="990670">
                <a:defRPr/>
              </a:pPr>
              <a:t>40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264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「使う度に、美が高まる。</a:t>
            </a:r>
            <a:r>
              <a:rPr lang="en-US" altLang="ja-JP" sz="1100" dirty="0" err="1"/>
              <a:t>ageLOC</a:t>
            </a:r>
            <a:r>
              <a:rPr lang="en-US" altLang="ja-JP" sz="1100" dirty="0"/>
              <a:t> </a:t>
            </a:r>
            <a:r>
              <a:rPr lang="ja-JP" altLang="en-US" sz="1100" dirty="0"/>
              <a:t>ブースト。」</a:t>
            </a:r>
          </a:p>
          <a:p>
            <a:r>
              <a:rPr lang="ja-JP" altLang="en-US" sz="1100" dirty="0"/>
              <a:t>この製品のキャッチコピーです。</a:t>
            </a:r>
          </a:p>
          <a:p>
            <a:r>
              <a:rPr lang="ja-JP" altLang="en-US" sz="1100" dirty="0"/>
              <a:t>ロゴマークにアレンジされている波形は、ニュースキン独自のテクノロジーを象徴しています。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5</a:t>
            </a:fld>
            <a:endParaRPr kumimoji="1" lang="ja-JP" altLang="en-US"/>
          </a:p>
        </p:txBody>
      </p:sp>
    </p:spTree>
    <p:extLst>
      <p:ext uri="{BB962C8B-B14F-4D97-AF65-F5344CB8AC3E}">
        <p14:creationId xmlns:p14="http://schemas.microsoft.com/office/powerpoint/2010/main" val="368997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100" dirty="0" err="1"/>
              <a:t>ageLOC</a:t>
            </a:r>
            <a:r>
              <a:rPr lang="en-US" altLang="ja-JP" sz="1100" dirty="0"/>
              <a:t> </a:t>
            </a:r>
            <a:r>
              <a:rPr lang="ja-JP" altLang="en-US" sz="1100" dirty="0"/>
              <a:t>ブーストの名前の由来は、</a:t>
            </a:r>
          </a:p>
          <a:p>
            <a:r>
              <a:rPr lang="ja-JP" altLang="en-US" sz="1100" dirty="0"/>
              <a:t>ニュースキンの高級エイジング ケア ブランド「</a:t>
            </a:r>
            <a:r>
              <a:rPr lang="en-US" altLang="ja-JP" sz="1100" dirty="0" err="1"/>
              <a:t>ageLOC</a:t>
            </a:r>
            <a:r>
              <a:rPr lang="ja-JP" altLang="en-US" sz="1100" dirty="0"/>
              <a:t>」から。</a:t>
            </a:r>
          </a:p>
          <a:p>
            <a:r>
              <a:rPr lang="ja-JP" altLang="en-US" sz="1100" dirty="0"/>
              <a:t>そして、ブースト（</a:t>
            </a:r>
            <a:r>
              <a:rPr lang="en-US" altLang="ja-JP" sz="1100" dirty="0"/>
              <a:t>boost</a:t>
            </a:r>
            <a:r>
              <a:rPr lang="ja-JP" altLang="en-US" sz="1100" dirty="0"/>
              <a:t>）は英語の「高める」という意味から来ています。</a:t>
            </a:r>
          </a:p>
          <a:p>
            <a:r>
              <a:rPr lang="en-US" altLang="ja-JP" sz="1100" dirty="0" err="1"/>
              <a:t>ageLOC</a:t>
            </a:r>
            <a:r>
              <a:rPr lang="en-US" altLang="ja-JP" sz="1100" dirty="0"/>
              <a:t> </a:t>
            </a:r>
            <a:r>
              <a:rPr lang="ja-JP" altLang="en-US" sz="1100" dirty="0"/>
              <a:t>ブーストがつくる、いきいきとしたハリとツヤで</a:t>
            </a:r>
            <a:endParaRPr lang="en-US" altLang="ja-JP" sz="1100" dirty="0"/>
          </a:p>
          <a:p>
            <a:r>
              <a:rPr lang="ja-JP" altLang="en-US" sz="1100" dirty="0"/>
              <a:t>「使う度に美しさが高まる肌」をイメージした製品名になっています。</a:t>
            </a:r>
          </a:p>
          <a:p>
            <a:endParaRPr lang="en-US" altLang="ja-JP" sz="1100"/>
          </a:p>
          <a:p>
            <a:r>
              <a:rPr lang="ja-JP" altLang="en-US" sz="1100"/>
              <a:t>まずは</a:t>
            </a:r>
            <a:r>
              <a:rPr lang="en-US" altLang="ja-JP" sz="1100"/>
              <a:t>ageLOC </a:t>
            </a:r>
            <a:r>
              <a:rPr lang="ja-JP" altLang="en-US" sz="1100"/>
              <a:t>ブーストがどのようなものかを知っていただくために、短い動画をご覧ください。</a:t>
            </a:r>
            <a:endParaRPr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6</a:t>
            </a:fld>
            <a:endParaRPr kumimoji="1" lang="ja-JP" altLang="en-US"/>
          </a:p>
        </p:txBody>
      </p:sp>
    </p:spTree>
    <p:extLst>
      <p:ext uri="{BB962C8B-B14F-4D97-AF65-F5344CB8AC3E}">
        <p14:creationId xmlns:p14="http://schemas.microsoft.com/office/powerpoint/2010/main" val="374515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7</a:t>
            </a:fld>
            <a:endParaRPr kumimoji="1" lang="ja-JP" altLang="en-US"/>
          </a:p>
        </p:txBody>
      </p:sp>
    </p:spTree>
    <p:extLst>
      <p:ext uri="{BB962C8B-B14F-4D97-AF65-F5344CB8AC3E}">
        <p14:creationId xmlns:p14="http://schemas.microsoft.com/office/powerpoint/2010/main" val="428137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a:t>いかがでしたでしょうか。</a:t>
            </a:r>
            <a:endParaRPr kumimoji="1" lang="en-US" altLang="ja-JP" sz="1100"/>
          </a:p>
          <a:p>
            <a:r>
              <a:rPr kumimoji="1" lang="en-US" altLang="ja-JP" sz="1100"/>
              <a:t>ageLOC </a:t>
            </a:r>
            <a:r>
              <a:rPr kumimoji="1" lang="ja-JP" altLang="en-US" sz="1100"/>
              <a:t>ブーストがどのような製品なのかを感じていただけたかと思います。</a:t>
            </a:r>
            <a:endParaRPr kumimoji="1" lang="en-US" altLang="ja-JP" sz="1100"/>
          </a:p>
          <a:p>
            <a:endParaRPr kumimoji="1" lang="ja-JP" altLang="en-US" sz="1100"/>
          </a:p>
          <a:p>
            <a:r>
              <a:rPr kumimoji="1" lang="ja-JP" altLang="en-US" sz="1100"/>
              <a:t>では</a:t>
            </a:r>
            <a:r>
              <a:rPr kumimoji="1" lang="ja-JP" altLang="en-US" sz="1100" dirty="0"/>
              <a:t>、続いて、具体的な製品特長をご紹介してゆきましょう。</a:t>
            </a:r>
          </a:p>
          <a:p>
            <a:r>
              <a:rPr kumimoji="1" lang="en-US" altLang="ja-JP" sz="1100" dirty="0" err="1"/>
              <a:t>ageLOC</a:t>
            </a:r>
            <a:r>
              <a:rPr kumimoji="1" lang="en-US" altLang="ja-JP" sz="1100" dirty="0"/>
              <a:t> </a:t>
            </a:r>
            <a:r>
              <a:rPr kumimoji="1" lang="ja-JP" altLang="en-US" sz="1100" dirty="0"/>
              <a:t>ブーストには、大きく</a:t>
            </a:r>
            <a:r>
              <a:rPr kumimoji="1" lang="en-US" altLang="ja-JP" sz="1100" dirty="0"/>
              <a:t>2</a:t>
            </a:r>
            <a:r>
              <a:rPr kumimoji="1" lang="ja-JP" altLang="en-US" sz="1100" dirty="0"/>
              <a:t>つの特長があります。</a:t>
            </a:r>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8</a:t>
            </a:fld>
            <a:endParaRPr kumimoji="1" lang="ja-JP" altLang="en-US"/>
          </a:p>
        </p:txBody>
      </p:sp>
    </p:spTree>
    <p:extLst>
      <p:ext uri="{BB962C8B-B14F-4D97-AF65-F5344CB8AC3E}">
        <p14:creationId xmlns:p14="http://schemas.microsoft.com/office/powerpoint/2010/main" val="339814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まず、特長その１です。</a:t>
            </a:r>
          </a:p>
          <a:p>
            <a:r>
              <a:rPr kumimoji="1" lang="ja-JP" altLang="en-US" sz="1100" dirty="0"/>
              <a:t>肌本来の美しさを高めて、いきいきとしたハリとツヤで、輝く肌へ。</a:t>
            </a:r>
          </a:p>
          <a:p>
            <a:endParaRPr kumimoji="1" lang="en-US" altLang="ja-JP" sz="1100" dirty="0"/>
          </a:p>
          <a:p>
            <a:r>
              <a:rPr kumimoji="1" lang="ja-JP" altLang="en-US" sz="1100" dirty="0"/>
              <a:t>そして、それを叶えてくれるのが・・・</a:t>
            </a:r>
            <a:endParaRPr kumimoji="1" lang="en-US" altLang="ja-JP" sz="1100" dirty="0"/>
          </a:p>
        </p:txBody>
      </p:sp>
      <p:sp>
        <p:nvSpPr>
          <p:cNvPr id="4" name="スライド番号プレースホルダー 3"/>
          <p:cNvSpPr>
            <a:spLocks noGrp="1"/>
          </p:cNvSpPr>
          <p:nvPr>
            <p:ph type="sldNum" sz="quarter" idx="5"/>
          </p:nvPr>
        </p:nvSpPr>
        <p:spPr/>
        <p:txBody>
          <a:bodyPr/>
          <a:lstStyle/>
          <a:p>
            <a:fld id="{B3BD83C3-67FA-496C-A474-E4218950EC02}" type="slidenum">
              <a:rPr kumimoji="1" lang="ja-JP" altLang="en-US" smtClean="0"/>
              <a:t>9</a:t>
            </a:fld>
            <a:endParaRPr kumimoji="1" lang="ja-JP" altLang="en-US"/>
          </a:p>
        </p:txBody>
      </p:sp>
    </p:spTree>
    <p:extLst>
      <p:ext uri="{BB962C8B-B14F-4D97-AF65-F5344CB8AC3E}">
        <p14:creationId xmlns:p14="http://schemas.microsoft.com/office/powerpoint/2010/main" val="2990637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530766-F684-47B9-B87C-DDD09E4668C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98766A3-F3C1-4A12-A4E8-784068A57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2F09902-983E-455A-9DAF-0EBE151AA6E5}"/>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3284AA1A-ED6F-4D91-9455-43755EF3D9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6BF295-AF51-4556-AF83-D17AB98E28F3}"/>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337679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E94924-8462-4F75-AA37-8BE4183ABDD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481AAA-6DE5-4420-8BA0-6526582E2A6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43686F-A10F-4EE1-A2FB-9EBDA217CEC1}"/>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F484401A-D3DE-4E08-8F2A-232E77B7CF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2E8896-3E49-4D5F-A3D6-0E047DA17734}"/>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236074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B1681B2-FB45-4957-8C80-D9B606B1219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391604-6EEB-49BA-B63E-1ADE7FF249F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C72751-6022-42AF-B49E-95DD11D7C888}"/>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782EC5EB-28EB-496F-8DA1-06FAF19D70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1DE5BB-634D-4868-8879-716008BEDFE8}"/>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2151039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683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2A469-9EB5-44D8-98F2-5531CB466D9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2B69B2-2E7C-4B39-B208-EE4BF3EFEE7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2AB871-2521-48C3-931D-B774F287964D}"/>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CBA9E1F3-2FC6-4F37-BE61-E54B9332F4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C1F5DB-1F59-4E1B-9404-D8924CF4D422}"/>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57741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661DDB-BA3F-41AB-B983-C5A265F74B1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BE9C1C-F742-4037-9B5C-5CFC65C3E0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C8579C0-A0BF-42AB-A397-596C43FE5746}"/>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DB5F5F6A-C603-455C-8A42-2F83D80894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6B2484-A5B2-45EE-9EDE-B373FF960657}"/>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91886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30F29-E302-4C88-8ADB-4C53FFB7E21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BFE783A-9E90-4CF9-B712-9DBE593AECD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D466767-4729-43F0-BAD5-1674F6A2E7E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D2E3545-0EF1-4492-BD35-12128168F629}"/>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6" name="フッター プレースホルダー 5">
            <a:extLst>
              <a:ext uri="{FF2B5EF4-FFF2-40B4-BE49-F238E27FC236}">
                <a16:creationId xmlns:a16="http://schemas.microsoft.com/office/drawing/2014/main" id="{4E6C57FD-64BC-4B3F-81B3-A8D48361537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4A6031F-05E5-432A-8CF6-68829BE36861}"/>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370801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E3B8A-C444-4325-9512-522CA328AFE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630C50-CD19-4E49-A5DA-2910B68E8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A27E22F-C5DF-4970-928B-BCDB677C3D9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6D9BED5-53BB-4027-B988-3DE0F0F6D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422832-1121-4029-BD2F-2FBABAC4486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56F3282-E0CA-4246-A6D1-AFBCA7E5135F}"/>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8" name="フッター プレースホルダー 7">
            <a:extLst>
              <a:ext uri="{FF2B5EF4-FFF2-40B4-BE49-F238E27FC236}">
                <a16:creationId xmlns:a16="http://schemas.microsoft.com/office/drawing/2014/main" id="{A550FA70-C0AD-42D4-A845-4A1155B6948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47DB5A2-C524-4D4F-9810-FC5AFD818085}"/>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29272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0A295F-AC08-48E2-BE3E-323DD7BA9AA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9618D7C-D611-4184-95D6-6C606E6204F4}"/>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4" name="フッター プレースホルダー 3">
            <a:extLst>
              <a:ext uri="{FF2B5EF4-FFF2-40B4-BE49-F238E27FC236}">
                <a16:creationId xmlns:a16="http://schemas.microsoft.com/office/drawing/2014/main" id="{4A4E6E9E-04F4-4A0E-A2F4-CF7EBA8EF50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0685313-EDA5-4066-B808-1AFBC0F5EEDD}"/>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212904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74A1F86-5061-476E-B49B-626B45D9D5BC}"/>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3" name="フッター プレースホルダー 2">
            <a:extLst>
              <a:ext uri="{FF2B5EF4-FFF2-40B4-BE49-F238E27FC236}">
                <a16:creationId xmlns:a16="http://schemas.microsoft.com/office/drawing/2014/main" id="{14F53AC3-1754-4289-8A7F-8E6756FDDEC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24BDFB7-30C4-4947-9A5C-EC2E3EA3A813}"/>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162994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184BA-BF69-421C-86E7-8E69BD91B5E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CE671F6-601B-45FA-A9BA-ADFE10F3E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45F6CAC-712F-409D-B307-917EDABAE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4B691EE-A697-4057-9E5A-C8A5CE326045}"/>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6" name="フッター プレースホルダー 5">
            <a:extLst>
              <a:ext uri="{FF2B5EF4-FFF2-40B4-BE49-F238E27FC236}">
                <a16:creationId xmlns:a16="http://schemas.microsoft.com/office/drawing/2014/main" id="{FA7368C9-B970-4E99-9E69-0F3CA00267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D33F57C-E5F7-4943-AA96-CD5EE8540434}"/>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80612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95923-ED1B-4190-BAD8-37EBB6FE921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8509D99-C2CA-4770-8D05-755DE8BEB8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2595AD-592C-4A31-A193-44DEF544A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59BDA7C-BDF0-4E93-992A-678F448BFA01}"/>
              </a:ext>
            </a:extLst>
          </p:cNvPr>
          <p:cNvSpPr>
            <a:spLocks noGrp="1"/>
          </p:cNvSpPr>
          <p:nvPr>
            <p:ph type="dt" sz="half" idx="10"/>
          </p:nvPr>
        </p:nvSpPr>
        <p:spPr/>
        <p:txBody>
          <a:bodyPr/>
          <a:lstStyle/>
          <a:p>
            <a:fld id="{7025F600-ECF5-48C3-975D-979DAA4ABB15}" type="datetimeFigureOut">
              <a:rPr kumimoji="1" lang="ja-JP" altLang="en-US" smtClean="0"/>
              <a:t>2022/4/8</a:t>
            </a:fld>
            <a:endParaRPr kumimoji="1" lang="ja-JP" altLang="en-US"/>
          </a:p>
        </p:txBody>
      </p:sp>
      <p:sp>
        <p:nvSpPr>
          <p:cNvPr id="6" name="フッター プレースホルダー 5">
            <a:extLst>
              <a:ext uri="{FF2B5EF4-FFF2-40B4-BE49-F238E27FC236}">
                <a16:creationId xmlns:a16="http://schemas.microsoft.com/office/drawing/2014/main" id="{5D26EA74-FDAE-4F7F-939D-CA6CAD8F83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C15EA1-6D34-40E5-B997-FDB2E92ABA34}"/>
              </a:ext>
            </a:extLst>
          </p:cNvPr>
          <p:cNvSpPr>
            <a:spLocks noGrp="1"/>
          </p:cNvSpPr>
          <p:nvPr>
            <p:ph type="sldNum" sz="quarter" idx="12"/>
          </p:nvPr>
        </p:nvSpPr>
        <p:spPr/>
        <p:txBody>
          <a:body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373370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BFDFCA8-8C09-42C9-AE46-29DE7CBC7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442124-39A2-4931-805D-89FF3E5CE7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F653F8-CC6A-4C7C-AB43-FFAC77B5A6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5F600-ECF5-48C3-975D-979DAA4ABB15}"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B0BE954C-86B2-4413-87F6-B9CD1DE4B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B7DA7B3-8EF9-423A-8C3F-BBD7BC0C1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7F513-6BF4-40B0-9DCB-6B4FD01BD2B9}" type="slidenum">
              <a:rPr kumimoji="1" lang="ja-JP" altLang="en-US" smtClean="0"/>
              <a:t>‹#›</a:t>
            </a:fld>
            <a:endParaRPr kumimoji="1" lang="ja-JP" altLang="en-US"/>
          </a:p>
        </p:txBody>
      </p:sp>
    </p:spTree>
    <p:extLst>
      <p:ext uri="{BB962C8B-B14F-4D97-AF65-F5344CB8AC3E}">
        <p14:creationId xmlns:p14="http://schemas.microsoft.com/office/powerpoint/2010/main" val="1191482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20.tiff"/><Relationship Id="rId4" Type="http://schemas.microsoft.com/office/2007/relationships/hdphoto" Target="../media/hdphoto2.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1.jpe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1.jpeg"/><Relationship Id="rId4" Type="http://schemas.openxmlformats.org/officeDocument/2006/relationships/image" Target="../media/image50.jpe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E17B903-0D60-4E98-99BE-C095C0D6F77D}"/>
              </a:ext>
            </a:extLst>
          </p:cNvPr>
          <p:cNvSpPr/>
          <p:nvPr/>
        </p:nvSpPr>
        <p:spPr>
          <a:xfrm>
            <a:off x="-3859" y="4607494"/>
            <a:ext cx="12192000" cy="17453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8490214-A1D1-4982-A51D-3BAABF692013}"/>
              </a:ext>
            </a:extLst>
          </p:cNvPr>
          <p:cNvSpPr/>
          <p:nvPr/>
        </p:nvSpPr>
        <p:spPr>
          <a:xfrm>
            <a:off x="-3859" y="5480161"/>
            <a:ext cx="12192000" cy="646331"/>
          </a:xfrm>
          <a:prstGeom prst="rect">
            <a:avLst/>
          </a:prstGeom>
        </p:spPr>
        <p:txBody>
          <a:bodyPr wrap="square">
            <a:spAutoFit/>
          </a:bodyPr>
          <a:lstStyle/>
          <a:p>
            <a:pPr algn="ctr"/>
            <a:r>
              <a:rPr lang="ja-JP" altLang="en-US" sz="3600" b="1">
                <a:solidFill>
                  <a:srgbClr val="F75577"/>
                </a:solidFill>
                <a:latin typeface="小塚ゴシック Pr6N L" panose="020B0200000000000000" pitchFamily="34" charset="-128"/>
                <a:ea typeface="小塚ゴシック Pr6N L" panose="020B0200000000000000" pitchFamily="34" charset="-128"/>
              </a:rPr>
              <a:t>製品トレーニング</a:t>
            </a:r>
          </a:p>
        </p:txBody>
      </p:sp>
      <p:pic>
        <p:nvPicPr>
          <p:cNvPr id="5" name="Image" descr="Image">
            <a:extLst>
              <a:ext uri="{FF2B5EF4-FFF2-40B4-BE49-F238E27FC236}">
                <a16:creationId xmlns:a16="http://schemas.microsoft.com/office/drawing/2014/main" id="{9B744669-F40A-4182-B395-8F315A58C1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7347" y="733739"/>
            <a:ext cx="2129589" cy="2695261"/>
          </a:xfrm>
          <a:prstGeom prst="rect">
            <a:avLst/>
          </a:prstGeom>
          <a:ln w="12700">
            <a:miter lim="400000"/>
          </a:ln>
        </p:spPr>
      </p:pic>
      <p:sp>
        <p:nvSpPr>
          <p:cNvPr id="7" name="正方形/長方形 6">
            <a:extLst>
              <a:ext uri="{FF2B5EF4-FFF2-40B4-BE49-F238E27FC236}">
                <a16:creationId xmlns:a16="http://schemas.microsoft.com/office/drawing/2014/main" id="{B5152229-E686-4EFF-B95A-5FB6D1C4D3F6}"/>
              </a:ext>
            </a:extLst>
          </p:cNvPr>
          <p:cNvSpPr/>
          <p:nvPr/>
        </p:nvSpPr>
        <p:spPr>
          <a:xfrm>
            <a:off x="3919920" y="4709269"/>
            <a:ext cx="4344443" cy="584775"/>
          </a:xfrm>
          <a:prstGeom prst="rect">
            <a:avLst/>
          </a:prstGeom>
        </p:spPr>
        <p:txBody>
          <a:bodyPr wrap="square">
            <a:spAutoFit/>
          </a:bodyPr>
          <a:lstStyle/>
          <a:p>
            <a:pPr algn="ctr"/>
            <a:r>
              <a:rPr lang="en-US" altLang="ja-JP" sz="3200" b="0" err="1">
                <a:solidFill>
                  <a:srgbClr val="2CCCD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ageLOC</a:t>
            </a:r>
            <a:r>
              <a:rPr lang="en-US" altLang="ja-JP" sz="3200" b="0">
                <a:solidFill>
                  <a:srgbClr val="2CCCD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 </a:t>
            </a:r>
            <a:r>
              <a:rPr lang="ja-JP" altLang="en-US" sz="3200" b="0">
                <a:solidFill>
                  <a:srgbClr val="2CCCD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ブースト™</a:t>
            </a:r>
            <a:endParaRPr lang="ja-JP" altLang="en-US" b="0">
              <a:solidFill>
                <a:srgbClr val="2CCCD3"/>
              </a:solidFill>
              <a:latin typeface="小塚ゴシック Pr6N L" panose="020B0200000000000000" pitchFamily="34" charset="-128"/>
              <a:ea typeface="小塚ゴシック Pr6N L" panose="020B0200000000000000" pitchFamily="34" charset="-128"/>
            </a:endParaRPr>
          </a:p>
        </p:txBody>
      </p:sp>
    </p:spTree>
    <p:extLst>
      <p:ext uri="{BB962C8B-B14F-4D97-AF65-F5344CB8AC3E}">
        <p14:creationId xmlns:p14="http://schemas.microsoft.com/office/powerpoint/2010/main" val="6062593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ローション, ナイフ が含まれている画像&#10;&#10;自動的に生成された説明">
            <a:extLst>
              <a:ext uri="{FF2B5EF4-FFF2-40B4-BE49-F238E27FC236}">
                <a16:creationId xmlns:a16="http://schemas.microsoft.com/office/drawing/2014/main" id="{3BF19299-0C30-46CD-8A6A-BB30E68F92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27" r="34126"/>
          <a:stretch/>
        </p:blipFill>
        <p:spPr>
          <a:xfrm>
            <a:off x="2" y="0"/>
            <a:ext cx="7889630" cy="6858000"/>
          </a:xfrm>
          <a:prstGeom prst="rect">
            <a:avLst/>
          </a:prstGeom>
        </p:spPr>
      </p:pic>
      <p:sp>
        <p:nvSpPr>
          <p:cNvPr id="4" name="テキスト ボックス 3">
            <a:extLst>
              <a:ext uri="{FF2B5EF4-FFF2-40B4-BE49-F238E27FC236}">
                <a16:creationId xmlns:a16="http://schemas.microsoft.com/office/drawing/2014/main" id="{9D82A2D8-C6E1-4BD5-B011-C1B6AA511A44}"/>
              </a:ext>
            </a:extLst>
          </p:cNvPr>
          <p:cNvSpPr txBox="1"/>
          <p:nvPr/>
        </p:nvSpPr>
        <p:spPr>
          <a:xfrm>
            <a:off x="259081" y="396240"/>
            <a:ext cx="7630552" cy="3539430"/>
          </a:xfrm>
          <a:prstGeom prst="rect">
            <a:avLst/>
          </a:prstGeom>
          <a:solidFill>
            <a:srgbClr val="D6F1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p:txBody>
      </p:sp>
      <p:sp>
        <p:nvSpPr>
          <p:cNvPr id="3" name="テキスト ボックス 2">
            <a:extLst>
              <a:ext uri="{FF2B5EF4-FFF2-40B4-BE49-F238E27FC236}">
                <a16:creationId xmlns:a16="http://schemas.microsoft.com/office/drawing/2014/main" id="{1AF0B474-DE1E-48AE-8E97-54060E534BA4}"/>
              </a:ext>
            </a:extLst>
          </p:cNvPr>
          <p:cNvSpPr txBox="1"/>
          <p:nvPr/>
        </p:nvSpPr>
        <p:spPr>
          <a:xfrm>
            <a:off x="541526" y="719577"/>
            <a:ext cx="6168183" cy="3471271"/>
          </a:xfrm>
          <a:prstGeom prst="rect">
            <a:avLst/>
          </a:prstGeom>
          <a:solidFill>
            <a:srgbClr val="D6F1F3"/>
          </a:solidFill>
        </p:spPr>
        <p:txBody>
          <a:bodyPr wrap="square"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3000" b="0" i="0" u="none" strike="noStrike" kern="1200" cap="none" spc="0" normalizeH="0" baseline="0" noProof="0" err="1">
                <a:ln>
                  <a:noFill/>
                </a:ln>
                <a:solidFill>
                  <a:schemeClr val="bg1">
                    <a:lumMod val="50000"/>
                  </a:schemeClr>
                </a:solidFill>
                <a:effectLst/>
                <a:uLnTx/>
                <a:uFillTx/>
                <a:latin typeface="小塚ゴシック Pr6N L" panose="020B0200000000000000" pitchFamily="34" charset="-128"/>
                <a:ea typeface="小塚ゴシック Pr6N L"/>
              </a:rPr>
              <a:t>ageLOC</a:t>
            </a:r>
            <a:r>
              <a:rPr kumimoji="1" lang="en-US" altLang="ja-JP"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rPr>
              <a:t> </a:t>
            </a:r>
            <a:r>
              <a:rPr kumimoji="1" lang="ja-JP" altLang="en-US"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rPr>
              <a:t>ブーストの</a:t>
            </a:r>
            <a:endParaRPr kumimoji="1" lang="en-US" altLang="ja-JP"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3000" b="0" i="0" u="none" strike="noStrike" kern="1200" cap="none" spc="0" normalizeH="0" baseline="0" noProof="0">
                <a:ln>
                  <a:noFill/>
                </a:ln>
                <a:solidFill>
                  <a:srgbClr val="F65275"/>
                </a:solidFill>
                <a:effectLst/>
                <a:uLnTx/>
                <a:uFillTx/>
                <a:latin typeface="小塚ゴシック Pr6N L" panose="020B0200000000000000" pitchFamily="34" charset="-128"/>
                <a:ea typeface="小塚ゴシック Pr6N L"/>
              </a:rPr>
              <a:t>V</a:t>
            </a:r>
            <a:r>
              <a:rPr kumimoji="1" lang="ja-JP" altLang="en-US" sz="3000" b="0" i="0" u="none" strike="noStrike" kern="1200" cap="none" spc="0" normalizeH="0" baseline="0" noProof="0">
                <a:ln>
                  <a:noFill/>
                </a:ln>
                <a:solidFill>
                  <a:srgbClr val="F65275"/>
                </a:solidFill>
                <a:effectLst/>
                <a:uLnTx/>
                <a:uFillTx/>
                <a:latin typeface="小塚ゴシック Pr6N L" panose="020B0200000000000000" pitchFamily="34" charset="-128"/>
                <a:ea typeface="小塚ゴシック Pr6N L"/>
              </a:rPr>
              <a:t>パルス微弱電流テクノロジー</a:t>
            </a:r>
            <a:r>
              <a:rPr kumimoji="1" lang="ja-JP" altLang="en-US"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rPr>
              <a:t>と</a:t>
            </a:r>
            <a:endParaRPr kumimoji="1" lang="en-US" altLang="ja-JP"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endParaRPr>
          </a:p>
          <a:p>
            <a:pPr algn="ctr">
              <a:lnSpc>
                <a:spcPct val="150000"/>
              </a:lnSpc>
              <a:defRPr/>
            </a:pPr>
            <a:r>
              <a:rPr lang="ja-JP" altLang="en-US" sz="3000">
                <a:solidFill>
                  <a:schemeClr val="bg1">
                    <a:lumMod val="50000"/>
                  </a:schemeClr>
                </a:solidFill>
                <a:latin typeface="小塚ゴシック Pr6N L" panose="020B0200000000000000" pitchFamily="34" charset="-128"/>
                <a:ea typeface="小塚ゴシック Pr6N L"/>
              </a:rPr>
              <a:t>専用美容液の</a:t>
            </a:r>
            <a:endParaRPr lang="en-US" altLang="ja-JP" sz="3000">
              <a:solidFill>
                <a:schemeClr val="bg1">
                  <a:lumMod val="50000"/>
                </a:schemeClr>
              </a:solidFill>
              <a:latin typeface="小塚ゴシック Pr6N L" panose="020B0200000000000000" pitchFamily="34" charset="-128"/>
              <a:ea typeface="小塚ゴシック Pr6N L"/>
            </a:endParaRPr>
          </a:p>
          <a:p>
            <a:pPr algn="ctr">
              <a:lnSpc>
                <a:spcPct val="150000"/>
              </a:lnSpc>
              <a:defRPr/>
            </a:pPr>
            <a:r>
              <a:rPr lang="ja-JP" altLang="en-US" sz="3000">
                <a:solidFill>
                  <a:schemeClr val="bg1">
                    <a:lumMod val="50000"/>
                  </a:schemeClr>
                </a:solidFill>
                <a:latin typeface="小塚ゴシック Pr6N L" panose="020B0200000000000000" pitchFamily="34" charset="-128"/>
                <a:ea typeface="小塚ゴシック Pr6N L"/>
              </a:rPr>
              <a:t> </a:t>
            </a:r>
            <a:r>
              <a:rPr lang="en-US" altLang="ja-JP" sz="3000" err="1">
                <a:solidFill>
                  <a:srgbClr val="2CCCD3"/>
                </a:solidFill>
                <a:latin typeface="小塚ゴシック Pr6N L" panose="020B0200000000000000" pitchFamily="34" charset="-128"/>
                <a:ea typeface="小塚ゴシック Pr6N L"/>
              </a:rPr>
              <a:t>ageLOC</a:t>
            </a:r>
            <a:r>
              <a:rPr lang="en-US" altLang="ja-JP" sz="3000">
                <a:solidFill>
                  <a:srgbClr val="2CCCD3"/>
                </a:solidFill>
                <a:latin typeface="小塚ゴシック Pr6N L" panose="020B0200000000000000" pitchFamily="34" charset="-128"/>
                <a:ea typeface="小塚ゴシック Pr6N L"/>
              </a:rPr>
              <a:t> </a:t>
            </a:r>
            <a:r>
              <a:rPr kumimoji="1" lang="ja-JP" altLang="en-US" sz="3000" b="0" i="0" u="none" strike="noStrike" kern="1200" cap="none" spc="0" normalizeH="0" baseline="0" noProof="0">
                <a:ln>
                  <a:noFill/>
                </a:ln>
                <a:solidFill>
                  <a:srgbClr val="2CCCD3"/>
                </a:solidFill>
                <a:effectLst/>
                <a:uLnTx/>
                <a:uFillTx/>
                <a:latin typeface="小塚ゴシック Pr6N L" panose="020B0200000000000000" pitchFamily="34" charset="-128"/>
                <a:ea typeface="小塚ゴシック Pr6N L"/>
              </a:rPr>
              <a:t>ブレンド</a:t>
            </a:r>
            <a:r>
              <a:rPr kumimoji="1" lang="ja-JP" altLang="en-US" sz="2000" b="0" i="0" u="none" strike="noStrike" kern="1200" cap="none" spc="0" normalizeH="0" baseline="0" noProof="0">
                <a:ln>
                  <a:noFill/>
                </a:ln>
                <a:solidFill>
                  <a:srgbClr val="2CCCD3"/>
                </a:solidFill>
                <a:effectLst/>
                <a:uLnTx/>
                <a:uFillTx/>
                <a:latin typeface="小塚ゴシック Pr6N L" panose="020B0200000000000000" pitchFamily="34" charset="-128"/>
                <a:ea typeface="小塚ゴシック Pr6N L"/>
              </a:rPr>
              <a:t>（保湿成分）</a:t>
            </a:r>
            <a:r>
              <a:rPr lang="ja-JP" altLang="en-US" sz="3000">
                <a:solidFill>
                  <a:schemeClr val="bg1">
                    <a:lumMod val="50000"/>
                  </a:schemeClr>
                </a:solidFill>
                <a:latin typeface="小塚ゴシック Pr6N L" panose="020B0200000000000000" pitchFamily="34" charset="-128"/>
                <a:ea typeface="小塚ゴシック Pr6N L"/>
              </a:rPr>
              <a:t>など</a:t>
            </a:r>
            <a:endParaRPr lang="en-US" altLang="ja-JP" sz="3000">
              <a:solidFill>
                <a:schemeClr val="bg1">
                  <a:lumMod val="50000"/>
                </a:schemeClr>
              </a:solidFill>
              <a:latin typeface="小塚ゴシック Pr6N L" panose="020B0200000000000000" pitchFamily="34" charset="-128"/>
              <a:ea typeface="小塚ゴシック Pr6N L"/>
            </a:endParaRPr>
          </a:p>
          <a:p>
            <a:pPr algn="ctr">
              <a:lnSpc>
                <a:spcPct val="150000"/>
              </a:lnSpc>
              <a:defRPr/>
            </a:pPr>
            <a:r>
              <a:rPr kumimoji="1" lang="ja-JP" altLang="en-US"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rPr>
              <a:t>により、肌を活気づけます。</a:t>
            </a:r>
            <a:endParaRPr kumimoji="1" lang="en-US" altLang="ja-JP" sz="3000" b="0" i="0" u="none" strike="noStrike" kern="1200" cap="none" spc="0" normalizeH="0" baseline="0" noProof="0">
              <a:ln>
                <a:noFill/>
              </a:ln>
              <a:solidFill>
                <a:schemeClr val="bg1">
                  <a:lumMod val="50000"/>
                </a:schemeClr>
              </a:solidFill>
              <a:effectLst/>
              <a:uLnTx/>
              <a:uFillTx/>
              <a:latin typeface="小塚ゴシック Pr6N L" panose="020B0200000000000000" pitchFamily="34" charset="-128"/>
              <a:ea typeface="小塚ゴシック Pr6N L"/>
            </a:endParaRPr>
          </a:p>
        </p:txBody>
      </p:sp>
      <p:grpSp>
        <p:nvGrpSpPr>
          <p:cNvPr id="11" name="グループ化 10">
            <a:extLst>
              <a:ext uri="{FF2B5EF4-FFF2-40B4-BE49-F238E27FC236}">
                <a16:creationId xmlns:a16="http://schemas.microsoft.com/office/drawing/2014/main" id="{EC7CB8E9-F74B-4576-BF52-EF7E186FA93F}"/>
              </a:ext>
            </a:extLst>
          </p:cNvPr>
          <p:cNvGrpSpPr/>
          <p:nvPr/>
        </p:nvGrpSpPr>
        <p:grpSpPr>
          <a:xfrm>
            <a:off x="6770282" y="232307"/>
            <a:ext cx="5583154" cy="7917082"/>
            <a:chOff x="6770282" y="232307"/>
            <a:chExt cx="5583154" cy="7917082"/>
          </a:xfrm>
        </p:grpSpPr>
        <p:grpSp>
          <p:nvGrpSpPr>
            <p:cNvPr id="10" name="グループ化 9">
              <a:extLst>
                <a:ext uri="{FF2B5EF4-FFF2-40B4-BE49-F238E27FC236}">
                  <a16:creationId xmlns:a16="http://schemas.microsoft.com/office/drawing/2014/main" id="{120C09F0-F8A9-4729-BE55-61EF6ADF4087}"/>
                </a:ext>
              </a:extLst>
            </p:cNvPr>
            <p:cNvGrpSpPr/>
            <p:nvPr/>
          </p:nvGrpSpPr>
          <p:grpSpPr>
            <a:xfrm>
              <a:off x="6770282" y="232307"/>
              <a:ext cx="5583154" cy="7917082"/>
              <a:chOff x="7324631" y="360851"/>
              <a:chExt cx="4581813" cy="6497149"/>
            </a:xfrm>
          </p:grpSpPr>
          <p:pic>
            <p:nvPicPr>
              <p:cNvPr id="7" name="図 6" descr="ホワイト, 立つ が含まれている画像&#10;&#10;自動的に生成された説明">
                <a:extLst>
                  <a:ext uri="{FF2B5EF4-FFF2-40B4-BE49-F238E27FC236}">
                    <a16:creationId xmlns:a16="http://schemas.microsoft.com/office/drawing/2014/main" id="{9BCBA980-8290-4D0A-8BB5-52EAB6D5BC1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2500" y1="54167" x2="15083" y2="60667"/>
                            <a14:backgroundMark x1="14083" y1="55167" x2="16667" y2="62833"/>
                            <a14:backgroundMark x1="13917" y1="55167" x2="16500" y2="61667"/>
                          </a14:backgroundRemoval>
                        </a14:imgEffect>
                      </a14:imgLayer>
                    </a14:imgProps>
                  </a:ext>
                  <a:ext uri="{28A0092B-C50C-407E-A947-70E740481C1C}">
                    <a14:useLocalDpi xmlns:a14="http://schemas.microsoft.com/office/drawing/2010/main" val="0"/>
                  </a:ext>
                </a:extLst>
              </a:blip>
              <a:srcRect l="12125" t="24041" r="5882" b="27078"/>
              <a:stretch/>
            </p:blipFill>
            <p:spPr>
              <a:xfrm rot="18900000">
                <a:off x="9788051" y="2629766"/>
                <a:ext cx="2118393" cy="1262891"/>
              </a:xfrm>
              <a:prstGeom prst="rect">
                <a:avLst/>
              </a:prstGeom>
            </p:spPr>
          </p:pic>
          <p:pic>
            <p:nvPicPr>
              <p:cNvPr id="9" name="図 8" descr="ナイフ, ブラシ が含まれている画像&#10;&#10;自動的に生成された説明">
                <a:extLst>
                  <a:ext uri="{FF2B5EF4-FFF2-40B4-BE49-F238E27FC236}">
                    <a16:creationId xmlns:a16="http://schemas.microsoft.com/office/drawing/2014/main" id="{6C72CCAE-D3D5-46E0-A958-035A1D6E8F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4631" y="360851"/>
                <a:ext cx="1761275" cy="6497149"/>
              </a:xfrm>
              <a:prstGeom prst="rect">
                <a:avLst/>
              </a:prstGeom>
            </p:spPr>
          </p:pic>
        </p:grpSp>
        <p:pic>
          <p:nvPicPr>
            <p:cNvPr id="6" name="図 5" descr="ローション が含まれている画像&#10;&#10;自動的に生成された説明">
              <a:extLst>
                <a:ext uri="{FF2B5EF4-FFF2-40B4-BE49-F238E27FC236}">
                  <a16:creationId xmlns:a16="http://schemas.microsoft.com/office/drawing/2014/main" id="{FE90676F-DF80-40B7-96BD-48DF771113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5547" y="2211642"/>
              <a:ext cx="1612565" cy="5286926"/>
            </a:xfrm>
            <a:prstGeom prst="rect">
              <a:avLst/>
            </a:prstGeom>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D8A0E55B-AD19-4FC8-807B-050DA9101757}"/>
              </a:ext>
            </a:extLst>
          </p:cNvPr>
          <p:cNvGrpSpPr/>
          <p:nvPr/>
        </p:nvGrpSpPr>
        <p:grpSpPr>
          <a:xfrm>
            <a:off x="3200400" y="-2521594"/>
            <a:ext cx="6723697" cy="5753686"/>
            <a:chOff x="552737" y="977693"/>
            <a:chExt cx="3029520" cy="3386135"/>
          </a:xfrm>
        </p:grpSpPr>
        <p:sp>
          <p:nvSpPr>
            <p:cNvPr id="21" name="楕円 20">
              <a:extLst>
                <a:ext uri="{FF2B5EF4-FFF2-40B4-BE49-F238E27FC236}">
                  <a16:creationId xmlns:a16="http://schemas.microsoft.com/office/drawing/2014/main" id="{8C1AF722-7CD3-434C-BACD-FC4911167DAB}"/>
                </a:ext>
              </a:extLst>
            </p:cNvPr>
            <p:cNvSpPr/>
            <p:nvPr/>
          </p:nvSpPr>
          <p:spPr>
            <a:xfrm>
              <a:off x="552737" y="977693"/>
              <a:ext cx="3029520" cy="30295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二等辺三角形 22">
              <a:extLst>
                <a:ext uri="{FF2B5EF4-FFF2-40B4-BE49-F238E27FC236}">
                  <a16:creationId xmlns:a16="http://schemas.microsoft.com/office/drawing/2014/main" id="{E9A46DB7-DF9B-4CB8-8BD9-EB14DD3DA749}"/>
                </a:ext>
              </a:extLst>
            </p:cNvPr>
            <p:cNvSpPr/>
            <p:nvPr/>
          </p:nvSpPr>
          <p:spPr>
            <a:xfrm rot="10800000">
              <a:off x="1874869" y="3668016"/>
              <a:ext cx="451555" cy="6958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6" name="テキスト ボックス 5">
            <a:extLst>
              <a:ext uri="{FF2B5EF4-FFF2-40B4-BE49-F238E27FC236}">
                <a16:creationId xmlns:a16="http://schemas.microsoft.com/office/drawing/2014/main" id="{2495B461-AEB8-4DFA-BAA7-B7D712DECC40}"/>
              </a:ext>
            </a:extLst>
          </p:cNvPr>
          <p:cNvSpPr txBox="1"/>
          <p:nvPr/>
        </p:nvSpPr>
        <p:spPr>
          <a:xfrm>
            <a:off x="1527601" y="3429000"/>
            <a:ext cx="9610306" cy="88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5400">
                <a:solidFill>
                  <a:srgbClr val="2CCCD3"/>
                </a:solidFill>
                <a:latin typeface="小塚ゴシック Pro B" panose="020B0800000000000000" pitchFamily="34" charset="-128"/>
                <a:ea typeface="小塚ゴシック Pro B" panose="020B0800000000000000" pitchFamily="34" charset="-128"/>
              </a:rPr>
              <a:t>V</a:t>
            </a:r>
            <a:r>
              <a:rPr lang="ja-JP" altLang="en-US" sz="5400">
                <a:solidFill>
                  <a:srgbClr val="2CCCD3"/>
                </a:solidFill>
                <a:latin typeface="小塚ゴシック Pro B" panose="020B0800000000000000" pitchFamily="34" charset="-128"/>
                <a:ea typeface="小塚ゴシック Pro B" panose="020B0800000000000000" pitchFamily="34" charset="-128"/>
              </a:rPr>
              <a:t>パルス微弱電流テクノロジー</a:t>
            </a:r>
          </a:p>
        </p:txBody>
      </p:sp>
      <p:grpSp>
        <p:nvGrpSpPr>
          <p:cNvPr id="18" name="グループ化 17">
            <a:extLst>
              <a:ext uri="{FF2B5EF4-FFF2-40B4-BE49-F238E27FC236}">
                <a16:creationId xmlns:a16="http://schemas.microsoft.com/office/drawing/2014/main" id="{AFA96BDA-AE9A-4D0C-AE30-324234A24BD6}"/>
              </a:ext>
            </a:extLst>
          </p:cNvPr>
          <p:cNvGrpSpPr/>
          <p:nvPr/>
        </p:nvGrpSpPr>
        <p:grpSpPr>
          <a:xfrm rot="10800000">
            <a:off x="354756" y="4257201"/>
            <a:ext cx="2738400" cy="3077618"/>
            <a:chOff x="552737" y="1091905"/>
            <a:chExt cx="3029520" cy="3404800"/>
          </a:xfrm>
        </p:grpSpPr>
        <p:sp>
          <p:nvSpPr>
            <p:cNvPr id="13" name="楕円 12">
              <a:extLst>
                <a:ext uri="{FF2B5EF4-FFF2-40B4-BE49-F238E27FC236}">
                  <a16:creationId xmlns:a16="http://schemas.microsoft.com/office/drawing/2014/main" id="{F0F405F6-AA0A-4BCC-9990-69E931321AE5}"/>
                </a:ext>
              </a:extLst>
            </p:cNvPr>
            <p:cNvSpPr/>
            <p:nvPr/>
          </p:nvSpPr>
          <p:spPr>
            <a:xfrm>
              <a:off x="552737" y="1091905"/>
              <a:ext cx="3029520" cy="30295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 name="テキスト ボックス 3">
              <a:extLst>
                <a:ext uri="{FF2B5EF4-FFF2-40B4-BE49-F238E27FC236}">
                  <a16:creationId xmlns:a16="http://schemas.microsoft.com/office/drawing/2014/main" id="{A282EF96-2F87-46EB-91AB-872AF1B73FB0}"/>
                </a:ext>
              </a:extLst>
            </p:cNvPr>
            <p:cNvSpPr txBox="1"/>
            <p:nvPr/>
          </p:nvSpPr>
          <p:spPr>
            <a:xfrm rot="10800000">
              <a:off x="552737" y="2058510"/>
              <a:ext cx="2952548" cy="1486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ニュースキン</a:t>
              </a:r>
              <a:endParaRPr lang="en-US" altLang="ja-JP" sz="2800">
                <a:solidFill>
                  <a:srgbClr val="F75577"/>
                </a:solidFill>
                <a:latin typeface="小塚ゴシック Pr6N L" panose="020B0200000000000000" pitchFamily="34" charset="-128"/>
                <a:ea typeface="小塚ゴシック Pr6N L" panose="020B0200000000000000" pitchFamily="34" charset="-128"/>
              </a:endParaRPr>
            </a:p>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独自の</a:t>
              </a:r>
              <a:endParaRPr lang="en-US" altLang="ja-JP" sz="2800">
                <a:solidFill>
                  <a:srgbClr val="F75577"/>
                </a:solidFill>
                <a:latin typeface="小塚ゴシック Pr6N L" panose="020B0200000000000000" pitchFamily="34" charset="-128"/>
                <a:ea typeface="小塚ゴシック Pr6N L" panose="020B0200000000000000" pitchFamily="34" charset="-128"/>
              </a:endParaRPr>
            </a:p>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テクノロジー</a:t>
              </a:r>
            </a:p>
          </p:txBody>
        </p:sp>
        <p:sp>
          <p:nvSpPr>
            <p:cNvPr id="16" name="二等辺三角形 15">
              <a:extLst>
                <a:ext uri="{FF2B5EF4-FFF2-40B4-BE49-F238E27FC236}">
                  <a16:creationId xmlns:a16="http://schemas.microsoft.com/office/drawing/2014/main" id="{F4B794E8-8247-4D00-A684-3DF9ED42DF34}"/>
                </a:ext>
              </a:extLst>
            </p:cNvPr>
            <p:cNvSpPr/>
            <p:nvPr/>
          </p:nvSpPr>
          <p:spPr>
            <a:xfrm rot="10800000">
              <a:off x="1874869" y="3800893"/>
              <a:ext cx="451555" cy="6958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19" name="テキスト ボックス 18">
            <a:extLst>
              <a:ext uri="{FF2B5EF4-FFF2-40B4-BE49-F238E27FC236}">
                <a16:creationId xmlns:a16="http://schemas.microsoft.com/office/drawing/2014/main" id="{88B5A785-D0E2-460C-A6AA-F411BF625F6D}"/>
              </a:ext>
            </a:extLst>
          </p:cNvPr>
          <p:cNvSpPr txBox="1"/>
          <p:nvPr/>
        </p:nvSpPr>
        <p:spPr>
          <a:xfrm>
            <a:off x="2773859" y="4220708"/>
            <a:ext cx="7576776"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a:endParaRPr lang="en-US" altLang="ja-JP" sz="1400">
              <a:solidFill>
                <a:srgbClr val="2CCCD3"/>
              </a:solidFill>
              <a:latin typeface="小塚ゴシック Pr6N L" panose="020B0200000000000000" pitchFamily="34" charset="-128"/>
              <a:ea typeface="小塚ゴシック Pr6N L" panose="020B0200000000000000" pitchFamily="34" charset="-128"/>
            </a:endParaRPr>
          </a:p>
          <a:p>
            <a:pPr algn="ctr"/>
            <a:r>
              <a:rPr lang="en-US" altLang="ja-JP" sz="2400">
                <a:solidFill>
                  <a:srgbClr val="2CCCD3"/>
                </a:solidFill>
                <a:latin typeface="小塚ゴシック Pr6N L" panose="020B0200000000000000" pitchFamily="34" charset="-128"/>
                <a:ea typeface="小塚ゴシック Pr6N L" panose="020B0200000000000000" pitchFamily="34" charset="-128"/>
              </a:rPr>
              <a:t>【</a:t>
            </a:r>
            <a:r>
              <a:rPr lang="ja-JP" altLang="en-US" sz="2400">
                <a:solidFill>
                  <a:srgbClr val="2CCCD3"/>
                </a:solidFill>
                <a:latin typeface="小塚ゴシック Pr6N L" panose="020B0200000000000000" pitchFamily="34" charset="-128"/>
                <a:ea typeface="小塚ゴシック Pr6N L" panose="020B0200000000000000" pitchFamily="34" charset="-128"/>
              </a:rPr>
              <a:t>英語</a:t>
            </a:r>
            <a:r>
              <a:rPr lang="en-US" altLang="ja-JP" sz="2400">
                <a:solidFill>
                  <a:srgbClr val="2CCCD3"/>
                </a:solidFill>
                <a:latin typeface="小塚ゴシック Pr6N L" panose="020B0200000000000000" pitchFamily="34" charset="-128"/>
                <a:ea typeface="小塚ゴシック Pr6N L" panose="020B0200000000000000" pitchFamily="34" charset="-128"/>
              </a:rPr>
              <a:t>】Variable pulse microcurrent technology</a:t>
            </a:r>
            <a:endParaRPr lang="ja-JP" altLang="en-US" sz="2400">
              <a:solidFill>
                <a:srgbClr val="2CCCD3"/>
              </a:solidFill>
              <a:latin typeface="小塚ゴシック Pr6N L" panose="020B0200000000000000" pitchFamily="34" charset="-128"/>
              <a:ea typeface="小塚ゴシック Pr6N L" panose="020B0200000000000000" pitchFamily="34" charset="-128"/>
            </a:endParaRPr>
          </a:p>
        </p:txBody>
      </p:sp>
      <p:pic>
        <p:nvPicPr>
          <p:cNvPr id="12" name="Picture 11">
            <a:extLst>
              <a:ext uri="{FF2B5EF4-FFF2-40B4-BE49-F238E27FC236}">
                <a16:creationId xmlns:a16="http://schemas.microsoft.com/office/drawing/2014/main" id="{22669D1B-D819-473F-A974-AA97CF898D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5811" y="4488967"/>
            <a:ext cx="3784191" cy="3845723"/>
          </a:xfrm>
          <a:prstGeom prst="rect">
            <a:avLst/>
          </a:prstGeom>
        </p:spPr>
      </p:pic>
      <p:sp>
        <p:nvSpPr>
          <p:cNvPr id="5" name="テキスト ボックス 4">
            <a:extLst>
              <a:ext uri="{FF2B5EF4-FFF2-40B4-BE49-F238E27FC236}">
                <a16:creationId xmlns:a16="http://schemas.microsoft.com/office/drawing/2014/main" id="{08C6A30A-5F76-4D17-91DB-AB1C9222DCC2}"/>
              </a:ext>
            </a:extLst>
          </p:cNvPr>
          <p:cNvSpPr txBox="1"/>
          <p:nvPr/>
        </p:nvSpPr>
        <p:spPr>
          <a:xfrm>
            <a:off x="3859582" y="371490"/>
            <a:ext cx="5405331" cy="1774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微弱電流がプラスとマイナスに</a:t>
            </a:r>
            <a:endParaRPr lang="en-US" altLang="ja-JP" sz="2800">
              <a:solidFill>
                <a:srgbClr val="F75577"/>
              </a:solidFill>
              <a:latin typeface="小塚ゴシック Pr6N L" panose="020B0200000000000000" pitchFamily="34" charset="-128"/>
              <a:ea typeface="小塚ゴシック Pr6N L" panose="020B0200000000000000" pitchFamily="34" charset="-128"/>
            </a:endParaRPr>
          </a:p>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変化しながら同時に</a:t>
            </a:r>
            <a:endParaRPr lang="en-US" altLang="ja-JP" sz="2800">
              <a:solidFill>
                <a:srgbClr val="F75577"/>
              </a:solidFill>
              <a:latin typeface="小塚ゴシック Pr6N L" panose="020B0200000000000000" pitchFamily="34" charset="-128"/>
              <a:ea typeface="小塚ゴシック Pr6N L" panose="020B0200000000000000" pitchFamily="34" charset="-128"/>
            </a:endParaRPr>
          </a:p>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不規則なパルスを肌*に届ける</a:t>
            </a:r>
            <a:endParaRPr lang="en-US" altLang="ja-JP" sz="2800">
              <a:solidFill>
                <a:srgbClr val="F75577"/>
              </a:solidFill>
              <a:latin typeface="小塚ゴシック Pr6N L" panose="020B0200000000000000" pitchFamily="34" charset="-128"/>
              <a:ea typeface="小塚ゴシック Pr6N L" panose="020B0200000000000000" pitchFamily="34" charset="-128"/>
            </a:endParaRPr>
          </a:p>
          <a:p>
            <a:pPr algn="ctr"/>
            <a:r>
              <a:rPr lang="ja-JP" altLang="en-US" sz="2800">
                <a:solidFill>
                  <a:srgbClr val="F75577"/>
                </a:solidFill>
                <a:latin typeface="小塚ゴシック Pr6N L" panose="020B0200000000000000" pitchFamily="34" charset="-128"/>
                <a:ea typeface="小塚ゴシック Pr6N L" panose="020B0200000000000000" pitchFamily="34" charset="-128"/>
              </a:rPr>
              <a:t>テクノロジー</a:t>
            </a:r>
          </a:p>
        </p:txBody>
      </p:sp>
      <p:sp>
        <p:nvSpPr>
          <p:cNvPr id="2" name="テキスト ボックス 1">
            <a:extLst>
              <a:ext uri="{FF2B5EF4-FFF2-40B4-BE49-F238E27FC236}">
                <a16:creationId xmlns:a16="http://schemas.microsoft.com/office/drawing/2014/main" id="{1C7C082B-EACE-4F2F-B583-82CF3AB730F1}"/>
              </a:ext>
            </a:extLst>
          </p:cNvPr>
          <p:cNvSpPr txBox="1"/>
          <p:nvPr/>
        </p:nvSpPr>
        <p:spPr>
          <a:xfrm>
            <a:off x="5683320" y="2146335"/>
            <a:ext cx="1905000" cy="307777"/>
          </a:xfrm>
          <a:prstGeom prst="rect">
            <a:avLst/>
          </a:prstGeom>
          <a:noFill/>
        </p:spPr>
        <p:txBody>
          <a:bodyPr wrap="square" rtlCol="0">
            <a:spAutoFit/>
          </a:bodyPr>
          <a:lstStyle/>
          <a:p>
            <a:r>
              <a:rPr lang="ja-JP" altLang="en-US" sz="1400">
                <a:solidFill>
                  <a:schemeClr val="bg1">
                    <a:lumMod val="65000"/>
                  </a:schemeClr>
                </a:solidFill>
                <a:latin typeface="小塚ゴシック Pr6N L" panose="020B0200000000000000" pitchFamily="34" charset="-128"/>
                <a:ea typeface="小塚ゴシック Pr6N L" panose="020B0200000000000000" pitchFamily="34" charset="-128"/>
              </a:rPr>
              <a:t>＊ 角層まで</a:t>
            </a:r>
          </a:p>
        </p:txBody>
      </p:sp>
    </p:spTree>
    <p:extLst>
      <p:ext uri="{BB962C8B-B14F-4D97-AF65-F5344CB8AC3E}">
        <p14:creationId xmlns:p14="http://schemas.microsoft.com/office/powerpoint/2010/main" val="290416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31149D20-A695-4C0E-B5FD-87EF7F594C0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140976" y="3234536"/>
            <a:ext cx="4023688" cy="1680128"/>
          </a:xfrm>
          <a:prstGeom prst="rect">
            <a:avLst/>
          </a:prstGeom>
        </p:spPr>
      </p:pic>
      <p:sp>
        <p:nvSpPr>
          <p:cNvPr id="5" name="TextBox 9">
            <a:extLst>
              <a:ext uri="{FF2B5EF4-FFF2-40B4-BE49-F238E27FC236}">
                <a16:creationId xmlns:a16="http://schemas.microsoft.com/office/drawing/2014/main" id="{0E6B5341-0079-4E03-A673-C938E2A627AB}"/>
              </a:ext>
            </a:extLst>
          </p:cNvPr>
          <p:cNvSpPr txBox="1"/>
          <p:nvPr/>
        </p:nvSpPr>
        <p:spPr>
          <a:xfrm>
            <a:off x="8638348" y="5165786"/>
            <a:ext cx="3046485" cy="1631216"/>
          </a:xfrm>
          <a:prstGeom prst="rect">
            <a:avLst/>
          </a:prstGeom>
          <a:noFill/>
        </p:spPr>
        <p:txBody>
          <a:bodyPr wrap="square" rtlCol="0">
            <a:spAutoFit/>
          </a:bodyPr>
          <a:lstStyle/>
          <a:p>
            <a:pPr marL="342900" indent="-342900">
              <a:buFont typeface="Wingdings" panose="05000000000000000000" pitchFamily="2" charset="2"/>
              <a:buChar char="ü"/>
            </a:pPr>
            <a:r>
              <a:rPr lang="ja-JP" altLang="en-US" sz="2000">
                <a:solidFill>
                  <a:srgbClr val="2CCCD3"/>
                </a:solidFill>
                <a:latin typeface="小塚ゴシック Pr6N L" panose="020B0200000000000000" pitchFamily="34" charset="-128"/>
                <a:ea typeface="小塚ゴシック Pr6N L" panose="020B0200000000000000" pitchFamily="34" charset="-128"/>
              </a:rPr>
              <a:t> </a:t>
            </a:r>
            <a:r>
              <a:rPr lang="ja-JP" altLang="en-US" sz="2000">
                <a:solidFill>
                  <a:srgbClr val="F75577"/>
                </a:solidFill>
                <a:latin typeface="小塚ゴシック Pr6N L" panose="020B0200000000000000" pitchFamily="34" charset="-128"/>
                <a:ea typeface="小塚ゴシック Pr6N L" panose="020B0200000000000000" pitchFamily="34" charset="-128"/>
              </a:rPr>
              <a:t>交流</a:t>
            </a:r>
            <a:r>
              <a:rPr lang="ja-JP" altLang="en-US" sz="2000">
                <a:solidFill>
                  <a:srgbClr val="2CCCD3"/>
                </a:solidFill>
                <a:latin typeface="小塚ゴシック Pr6N L" panose="020B0200000000000000" pitchFamily="34" charset="-128"/>
                <a:ea typeface="小塚ゴシック Pr6N L" panose="020B0200000000000000" pitchFamily="34" charset="-128"/>
              </a:rPr>
              <a:t>の微弱電流</a:t>
            </a:r>
            <a:endParaRPr lang="en-US" altLang="ja-JP" sz="2000">
              <a:solidFill>
                <a:srgbClr val="2CCCD3"/>
              </a:solidFill>
              <a:latin typeface="小塚ゴシック Pr6N L" panose="020B0200000000000000" pitchFamily="34" charset="-128"/>
              <a:ea typeface="小塚ゴシック Pr6N L" panose="020B0200000000000000" pitchFamily="34" charset="-128"/>
            </a:endParaRPr>
          </a:p>
          <a:p>
            <a:pPr marL="342900" indent="-342900">
              <a:buFont typeface="Wingdings" panose="05000000000000000000" pitchFamily="2" charset="2"/>
              <a:buChar char="ü"/>
            </a:pPr>
            <a:r>
              <a:rPr lang="ja-JP" altLang="en-US" sz="2000">
                <a:solidFill>
                  <a:srgbClr val="2CCCD3"/>
                </a:solidFill>
                <a:latin typeface="小塚ゴシック Pr6N L" panose="020B0200000000000000" pitchFamily="34" charset="-128"/>
                <a:ea typeface="小塚ゴシック Pr6N L" panose="020B0200000000000000" pitchFamily="34" charset="-128"/>
              </a:rPr>
              <a:t>プラス／マイナスの電荷バランスを</a:t>
            </a:r>
            <a:br>
              <a:rPr lang="en-US" altLang="ja-JP" sz="2000">
                <a:solidFill>
                  <a:srgbClr val="2CCCD3"/>
                </a:solidFill>
                <a:latin typeface="小塚ゴシック Pr6N L" panose="020B0200000000000000" pitchFamily="34" charset="-128"/>
                <a:ea typeface="小塚ゴシック Pr6N L" panose="020B0200000000000000" pitchFamily="34" charset="-128"/>
              </a:rPr>
            </a:br>
            <a:r>
              <a:rPr lang="ja-JP" altLang="en-US" sz="2000">
                <a:solidFill>
                  <a:srgbClr val="F75577"/>
                </a:solidFill>
                <a:latin typeface="小塚ゴシック Pr6N L" panose="020B0200000000000000" pitchFamily="34" charset="-128"/>
                <a:ea typeface="小塚ゴシック Pr6N L" panose="020B0200000000000000" pitchFamily="34" charset="-128"/>
              </a:rPr>
              <a:t>自動切り替え</a:t>
            </a:r>
            <a:endParaRPr lang="en-US" altLang="ja-JP" sz="2000">
              <a:solidFill>
                <a:srgbClr val="F75577"/>
              </a:solidFill>
              <a:latin typeface="小塚ゴシック Pr6N L" panose="020B0200000000000000" pitchFamily="34" charset="-128"/>
              <a:ea typeface="小塚ゴシック Pr6N L" panose="020B0200000000000000" pitchFamily="34" charset="-128"/>
            </a:endParaRPr>
          </a:p>
          <a:p>
            <a:pPr marL="342900" indent="-342900">
              <a:buFont typeface="Wingdings" panose="05000000000000000000" pitchFamily="2" charset="2"/>
              <a:buChar char="ü"/>
            </a:pPr>
            <a:r>
              <a:rPr lang="en-US" altLang="ja-JP" sz="2000">
                <a:solidFill>
                  <a:srgbClr val="2CCCD3"/>
                </a:solidFill>
                <a:latin typeface="小塚ゴシック Pr6N L" panose="020B0200000000000000" pitchFamily="34" charset="-128"/>
                <a:ea typeface="小塚ゴシック Pr6N L" panose="020B0200000000000000" pitchFamily="34" charset="-128"/>
              </a:rPr>
              <a:t> </a:t>
            </a:r>
            <a:r>
              <a:rPr lang="ja-JP" altLang="en-US" sz="2000">
                <a:solidFill>
                  <a:srgbClr val="F75577"/>
                </a:solidFill>
                <a:latin typeface="小塚ゴシック Pr6N L" panose="020B0200000000000000" pitchFamily="34" charset="-128"/>
                <a:ea typeface="小塚ゴシック Pr6N L" panose="020B0200000000000000" pitchFamily="34" charset="-128"/>
                <a:cs typeface="Lato" charset="0"/>
              </a:rPr>
              <a:t>不規則</a:t>
            </a:r>
            <a:r>
              <a:rPr lang="ja-JP" altLang="en-US" sz="2000">
                <a:solidFill>
                  <a:srgbClr val="2CCCD3"/>
                </a:solidFill>
                <a:latin typeface="小塚ゴシック Pr6N L" panose="020B0200000000000000" pitchFamily="34" charset="-128"/>
                <a:ea typeface="小塚ゴシック Pr6N L" panose="020B0200000000000000" pitchFamily="34" charset="-128"/>
                <a:cs typeface="Lato" charset="0"/>
              </a:rPr>
              <a:t>なパルス</a:t>
            </a:r>
            <a:endParaRPr lang="en-US" sz="2000">
              <a:solidFill>
                <a:srgbClr val="76D6FF"/>
              </a:solidFill>
              <a:latin typeface="Verlag Book" pitchFamily="2" charset="0"/>
              <a:ea typeface="Lato" charset="0"/>
              <a:cs typeface="Lato" charset="0"/>
            </a:endParaRPr>
          </a:p>
        </p:txBody>
      </p:sp>
      <p:pic>
        <p:nvPicPr>
          <p:cNvPr id="7" name="Picture 3">
            <a:extLst>
              <a:ext uri="{FF2B5EF4-FFF2-40B4-BE49-F238E27FC236}">
                <a16:creationId xmlns:a16="http://schemas.microsoft.com/office/drawing/2014/main" id="{64269B02-8981-41D4-9EDA-C4332AF1AA8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200000"/>
                    </a14:imgEffect>
                  </a14:imgLayer>
                </a14:imgProps>
              </a:ext>
            </a:extLst>
          </a:blip>
          <a:stretch>
            <a:fillRect/>
          </a:stretch>
        </p:blipFill>
        <p:spPr>
          <a:xfrm>
            <a:off x="0" y="2758231"/>
            <a:ext cx="3782599" cy="2632739"/>
          </a:xfrm>
          <a:prstGeom prst="rect">
            <a:avLst/>
          </a:prstGeom>
        </p:spPr>
      </p:pic>
      <p:pic>
        <p:nvPicPr>
          <p:cNvPr id="9" name="Picture 7">
            <a:extLst>
              <a:ext uri="{FF2B5EF4-FFF2-40B4-BE49-F238E27FC236}">
                <a16:creationId xmlns:a16="http://schemas.microsoft.com/office/drawing/2014/main" id="{5826C2D6-B390-4253-BCBE-6F2EC67BD8B2}"/>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4070488" y="2977085"/>
            <a:ext cx="3782599" cy="2195030"/>
          </a:xfrm>
          <a:prstGeom prst="rect">
            <a:avLst/>
          </a:prstGeom>
        </p:spPr>
      </p:pic>
      <p:sp>
        <p:nvSpPr>
          <p:cNvPr id="11" name="TextBox 10">
            <a:extLst>
              <a:ext uri="{FF2B5EF4-FFF2-40B4-BE49-F238E27FC236}">
                <a16:creationId xmlns:a16="http://schemas.microsoft.com/office/drawing/2014/main" id="{9C7A2481-538D-4B62-A748-6D44F6D24A67}"/>
              </a:ext>
            </a:extLst>
          </p:cNvPr>
          <p:cNvSpPr txBox="1"/>
          <p:nvPr/>
        </p:nvSpPr>
        <p:spPr>
          <a:xfrm>
            <a:off x="4774848" y="5165786"/>
            <a:ext cx="3159140" cy="707886"/>
          </a:xfrm>
          <a:prstGeom prst="rect">
            <a:avLst/>
          </a:prstGeom>
          <a:noFill/>
        </p:spPr>
        <p:txBody>
          <a:bodyPr wrap="square" rtlCol="0">
            <a:spAutoFit/>
          </a:bodyPr>
          <a:lstStyle/>
          <a:p>
            <a:pPr marL="342900" indent="-342900">
              <a:buFont typeface="Wingdings" panose="05000000000000000000" pitchFamily="2" charset="2"/>
              <a:buChar char="ü"/>
            </a:pPr>
            <a:r>
              <a:rPr lang="ja-JP" altLang="en-US" sz="2000">
                <a:solidFill>
                  <a:srgbClr val="2CCCD3"/>
                </a:solidFill>
                <a:latin typeface="小塚ゴシック Pr6N L" panose="020B0200000000000000" pitchFamily="34" charset="-128"/>
                <a:ea typeface="小塚ゴシック Pr6N L" panose="020B0200000000000000" pitchFamily="34" charset="-128"/>
              </a:rPr>
              <a:t>直流の微弱電流</a:t>
            </a:r>
            <a:endParaRPr lang="en-US" altLang="ja-JP" sz="2000">
              <a:solidFill>
                <a:srgbClr val="2CCCD3"/>
              </a:solidFill>
              <a:latin typeface="小塚ゴシック Pr6N L" panose="020B0200000000000000" pitchFamily="34" charset="-128"/>
              <a:ea typeface="小塚ゴシック Pr6N L" panose="020B0200000000000000" pitchFamily="34" charset="-128"/>
            </a:endParaRPr>
          </a:p>
          <a:p>
            <a:pPr marL="342900" indent="-342900">
              <a:buFont typeface="Wingdings" panose="05000000000000000000" pitchFamily="2" charset="2"/>
              <a:buChar char="ü"/>
            </a:pPr>
            <a:r>
              <a:rPr lang="ja-JP" altLang="en-US" sz="2000">
                <a:solidFill>
                  <a:srgbClr val="2CCCD3"/>
                </a:solidFill>
                <a:latin typeface="小塚ゴシック Pr6N L" panose="020B0200000000000000" pitchFamily="34" charset="-128"/>
                <a:ea typeface="小塚ゴシック Pr6N L" panose="020B0200000000000000" pitchFamily="34" charset="-128"/>
              </a:rPr>
              <a:t>規則正しいパルス</a:t>
            </a:r>
            <a:endParaRPr lang="en-US" sz="2000">
              <a:solidFill>
                <a:srgbClr val="2CCCD3"/>
              </a:solidFill>
              <a:latin typeface="小塚ゴシック Pr6N L" panose="020B0200000000000000" pitchFamily="34" charset="-128"/>
              <a:ea typeface="小塚ゴシック Pr6N L" panose="020B0200000000000000" pitchFamily="34" charset="-128"/>
            </a:endParaRPr>
          </a:p>
        </p:txBody>
      </p:sp>
      <p:sp>
        <p:nvSpPr>
          <p:cNvPr id="13" name="TextBox 12">
            <a:extLst>
              <a:ext uri="{FF2B5EF4-FFF2-40B4-BE49-F238E27FC236}">
                <a16:creationId xmlns:a16="http://schemas.microsoft.com/office/drawing/2014/main" id="{E4098CD8-E52F-4CB2-A0F0-96D54A6E0531}"/>
              </a:ext>
            </a:extLst>
          </p:cNvPr>
          <p:cNvSpPr txBox="1"/>
          <p:nvPr/>
        </p:nvSpPr>
        <p:spPr>
          <a:xfrm>
            <a:off x="663288" y="5165786"/>
            <a:ext cx="3046485" cy="1015663"/>
          </a:xfrm>
          <a:prstGeom prst="rect">
            <a:avLst/>
          </a:prstGeom>
          <a:noFill/>
        </p:spPr>
        <p:txBody>
          <a:bodyPr wrap="square" rtlCol="0">
            <a:spAutoFit/>
          </a:bodyPr>
          <a:lstStyle/>
          <a:p>
            <a:pPr marL="342900" indent="-342900">
              <a:buFont typeface="Wingdings" panose="05000000000000000000" pitchFamily="2" charset="2"/>
              <a:buChar char="ü"/>
            </a:pPr>
            <a:r>
              <a:rPr lang="ja-JP" altLang="en-US" sz="2000">
                <a:solidFill>
                  <a:srgbClr val="2CCCD3"/>
                </a:solidFill>
                <a:latin typeface="小塚ゴシック Pr6N L" panose="020B0200000000000000" pitchFamily="34" charset="-128"/>
                <a:ea typeface="小塚ゴシック Pr6N L" panose="020B0200000000000000" pitchFamily="34" charset="-128"/>
              </a:rPr>
              <a:t>直流の微弱電流</a:t>
            </a:r>
            <a:endParaRPr lang="en-US" altLang="ja-JP" sz="2000">
              <a:solidFill>
                <a:srgbClr val="2CCCD3"/>
              </a:solidFill>
              <a:latin typeface="小塚ゴシック Pr6N L" panose="020B0200000000000000" pitchFamily="34" charset="-128"/>
              <a:ea typeface="小塚ゴシック Pr6N L" panose="020B0200000000000000" pitchFamily="34" charset="-128"/>
            </a:endParaRPr>
          </a:p>
          <a:p>
            <a:pPr marL="342900" indent="-342900">
              <a:buFont typeface="Wingdings" panose="05000000000000000000" pitchFamily="2" charset="2"/>
              <a:buChar char="ü"/>
            </a:pPr>
            <a:r>
              <a:rPr lang="ja-JP" altLang="en-US" sz="2000">
                <a:solidFill>
                  <a:srgbClr val="2CCCD3"/>
                </a:solidFill>
                <a:latin typeface="小塚ゴシック Pr6N L" panose="020B0200000000000000" pitchFamily="34" charset="-128"/>
                <a:ea typeface="小塚ゴシック Pr6N L" panose="020B0200000000000000" pitchFamily="34" charset="-128"/>
              </a:rPr>
              <a:t>プラス／マイナスの手動切り替え</a:t>
            </a:r>
            <a:endParaRPr lang="en-US" sz="2000">
              <a:solidFill>
                <a:srgbClr val="2CCCD3"/>
              </a:solidFill>
              <a:latin typeface="小塚ゴシック Pr6N L" panose="020B0200000000000000" pitchFamily="34" charset="-128"/>
              <a:ea typeface="小塚ゴシック Pr6N L" panose="020B0200000000000000" pitchFamily="34" charset="-128"/>
            </a:endParaRPr>
          </a:p>
        </p:txBody>
      </p:sp>
      <p:pic>
        <p:nvPicPr>
          <p:cNvPr id="15" name="Picture 13">
            <a:extLst>
              <a:ext uri="{FF2B5EF4-FFF2-40B4-BE49-F238E27FC236}">
                <a16:creationId xmlns:a16="http://schemas.microsoft.com/office/drawing/2014/main" id="{2DF0FA80-08EA-464D-A7B8-10E5CC6D91D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743952" y="1456306"/>
            <a:ext cx="613472" cy="1301925"/>
          </a:xfrm>
          <a:prstGeom prst="rect">
            <a:avLst/>
          </a:prstGeom>
        </p:spPr>
      </p:pic>
      <p:pic>
        <p:nvPicPr>
          <p:cNvPr id="19" name="Picture 1">
            <a:extLst>
              <a:ext uri="{FF2B5EF4-FFF2-40B4-BE49-F238E27FC236}">
                <a16:creationId xmlns:a16="http://schemas.microsoft.com/office/drawing/2014/main" id="{424D129B-EF0B-40F2-9A41-6CB0BA0FD57F}"/>
              </a:ext>
            </a:extLst>
          </p:cNvPr>
          <p:cNvPicPr>
            <a:picLocks noChangeAspect="1"/>
          </p:cNvPicPr>
          <p:nvPr/>
        </p:nvPicPr>
        <p:blipFill>
          <a:blip r:embed="rId10"/>
          <a:stretch>
            <a:fillRect/>
          </a:stretch>
        </p:blipFill>
        <p:spPr>
          <a:xfrm>
            <a:off x="5614893" y="1424063"/>
            <a:ext cx="962214" cy="1552663"/>
          </a:xfrm>
          <a:prstGeom prst="rect">
            <a:avLst/>
          </a:prstGeom>
        </p:spPr>
      </p:pic>
      <p:sp>
        <p:nvSpPr>
          <p:cNvPr id="22" name="テキスト ボックス 21">
            <a:extLst>
              <a:ext uri="{FF2B5EF4-FFF2-40B4-BE49-F238E27FC236}">
                <a16:creationId xmlns:a16="http://schemas.microsoft.com/office/drawing/2014/main" id="{FEF0CCED-6D5B-4E6B-9518-54984ECB183D}"/>
              </a:ext>
            </a:extLst>
          </p:cNvPr>
          <p:cNvSpPr txBox="1"/>
          <p:nvPr/>
        </p:nvSpPr>
        <p:spPr>
          <a:xfrm>
            <a:off x="663288" y="363519"/>
            <a:ext cx="11007372"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4400">
                <a:solidFill>
                  <a:srgbClr val="2CCCD3"/>
                </a:solidFill>
                <a:latin typeface="小塚ゴシック Pr6N L" panose="020B0200000000000000" pitchFamily="34" charset="-128"/>
                <a:ea typeface="小塚ゴシック Pr6N L" panose="020B0200000000000000" pitchFamily="34" charset="-128"/>
              </a:rPr>
              <a:t>ニュースキンの微弱電流テクノロジー</a:t>
            </a:r>
          </a:p>
        </p:txBody>
      </p:sp>
      <p:pic>
        <p:nvPicPr>
          <p:cNvPr id="2" name="図 1" descr="瓶, 座る, 写真, ホワイト が含まれている画像&#10;&#10;自動的に生成された説明">
            <a:extLst>
              <a:ext uri="{FF2B5EF4-FFF2-40B4-BE49-F238E27FC236}">
                <a16:creationId xmlns:a16="http://schemas.microsoft.com/office/drawing/2014/main" id="{A508BA54-AB1B-4414-B672-B056EF963F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4901" y="1312368"/>
            <a:ext cx="490337" cy="1839688"/>
          </a:xfrm>
          <a:prstGeom prst="rect">
            <a:avLst/>
          </a:prstGeom>
        </p:spPr>
      </p:pic>
    </p:spTree>
    <p:extLst>
      <p:ext uri="{BB962C8B-B14F-4D97-AF65-F5344CB8AC3E}">
        <p14:creationId xmlns:p14="http://schemas.microsoft.com/office/powerpoint/2010/main" val="42547023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0DFA6FD-68AD-4454-A1CD-986390F3A005}"/>
              </a:ext>
            </a:extLst>
          </p:cNvPr>
          <p:cNvPicPr>
            <a:picLocks noChangeAspect="1"/>
          </p:cNvPicPr>
          <p:nvPr/>
        </p:nvPicPr>
        <p:blipFill>
          <a:blip r:embed="rId3"/>
          <a:stretch>
            <a:fillRect/>
          </a:stretch>
        </p:blipFill>
        <p:spPr>
          <a:xfrm>
            <a:off x="5880538" y="1995323"/>
            <a:ext cx="6311462" cy="3553838"/>
          </a:xfrm>
          <a:prstGeom prst="rect">
            <a:avLst/>
          </a:prstGeom>
        </p:spPr>
      </p:pic>
      <p:sp>
        <p:nvSpPr>
          <p:cNvPr id="10" name="Teaser/intro video">
            <a:extLst>
              <a:ext uri="{FF2B5EF4-FFF2-40B4-BE49-F238E27FC236}">
                <a16:creationId xmlns:a16="http://schemas.microsoft.com/office/drawing/2014/main" id="{371C898C-73E7-4E65-B7B7-6B135053B474}"/>
              </a:ext>
            </a:extLst>
          </p:cNvPr>
          <p:cNvSpPr txBox="1"/>
          <p:nvPr/>
        </p:nvSpPr>
        <p:spPr>
          <a:xfrm>
            <a:off x="486136" y="1484981"/>
            <a:ext cx="4142160" cy="13926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7000" cap="all">
                <a:solidFill>
                  <a:srgbClr val="525358"/>
                </a:solidFill>
                <a:latin typeface="Verlag"/>
                <a:ea typeface="Verlag"/>
                <a:cs typeface="Verlag"/>
                <a:sym typeface="Verlag"/>
              </a:defRPr>
            </a:lvl1pPr>
          </a:lstStyle>
          <a:p>
            <a:r>
              <a:rPr lang="ja-JP" altLang="en-US" sz="3200">
                <a:solidFill>
                  <a:srgbClr val="2CCCD3"/>
                </a:solidFill>
                <a:ea typeface="小塚ゴシック Pr6N L" panose="020B0200000000000000" pitchFamily="34" charset="-128"/>
              </a:rPr>
              <a:t>サイエンス動画を挿入</a:t>
            </a:r>
            <a:endParaRPr lang="en-US" altLang="ja-JP" sz="3200">
              <a:solidFill>
                <a:srgbClr val="2CCCD3"/>
              </a:solidFill>
              <a:ea typeface="小塚ゴシック Pr6N L" panose="020B0200000000000000" pitchFamily="34" charset="-128"/>
            </a:endParaRPr>
          </a:p>
          <a:p>
            <a:r>
              <a:rPr lang="en-US" altLang="ja-JP" sz="2400" err="1">
                <a:solidFill>
                  <a:srgbClr val="2CCCD3"/>
                </a:solidFill>
                <a:ea typeface="小塚ゴシック Pr6N L" panose="020B0200000000000000" pitchFamily="34" charset="-128"/>
              </a:rPr>
              <a:t>ageLOC</a:t>
            </a:r>
            <a:r>
              <a:rPr lang="en-US" altLang="ja-JP" sz="2400">
                <a:solidFill>
                  <a:srgbClr val="2CCCD3"/>
                </a:solidFill>
                <a:ea typeface="小塚ゴシック Pr6N L" panose="020B0200000000000000" pitchFamily="34" charset="-128"/>
              </a:rPr>
              <a:t> Boost-Science-JP.mp4</a:t>
            </a:r>
          </a:p>
          <a:p>
            <a:r>
              <a:rPr lang="en-US" altLang="ja-JP" sz="3200">
                <a:solidFill>
                  <a:srgbClr val="2CCCD3"/>
                </a:solidFill>
                <a:latin typeface="小塚ゴシック Pr6N L" panose="020B0200000000000000" pitchFamily="34" charset="-128"/>
                <a:ea typeface="小塚ゴシック Pr6N L" panose="020B0200000000000000" pitchFamily="34" charset="-128"/>
              </a:rPr>
              <a:t>(1’20”)</a:t>
            </a:r>
            <a:endParaRPr sz="3200">
              <a:solidFill>
                <a:srgbClr val="2CCCD3"/>
              </a:solidFill>
              <a:latin typeface="小塚ゴシック Pr6N L" panose="020B0200000000000000" pitchFamily="34" charset="-128"/>
              <a:ea typeface="小塚ゴシック Pr6N L" panose="020B0200000000000000" pitchFamily="34" charset="-128"/>
            </a:endParaRPr>
          </a:p>
        </p:txBody>
      </p:sp>
      <p:pic>
        <p:nvPicPr>
          <p:cNvPr id="11" name="グラフィックス 10" descr="ビデオ カメラ">
            <a:extLst>
              <a:ext uri="{FF2B5EF4-FFF2-40B4-BE49-F238E27FC236}">
                <a16:creationId xmlns:a16="http://schemas.microsoft.com/office/drawing/2014/main" id="{85F2A1DF-88DC-48C1-BE87-74ACB4EEF5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8585" y="2624172"/>
            <a:ext cx="2194415" cy="2194415"/>
          </a:xfrm>
          <a:prstGeom prst="rect">
            <a:avLst/>
          </a:prstGeom>
        </p:spPr>
      </p:pic>
    </p:spTree>
    <p:extLst>
      <p:ext uri="{BB962C8B-B14F-4D97-AF65-F5344CB8AC3E}">
        <p14:creationId xmlns:p14="http://schemas.microsoft.com/office/powerpoint/2010/main" val="370551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6E6FBAFC-F8E3-4B98-9778-7159FDDBDDCB}"/>
              </a:ext>
            </a:extLst>
          </p:cNvPr>
          <p:cNvGrpSpPr/>
          <p:nvPr/>
        </p:nvGrpSpPr>
        <p:grpSpPr>
          <a:xfrm>
            <a:off x="6284298" y="2488286"/>
            <a:ext cx="5534015" cy="2930963"/>
            <a:chOff x="1090914" y="489284"/>
            <a:chExt cx="11101084" cy="5879432"/>
          </a:xfrm>
        </p:grpSpPr>
        <p:pic>
          <p:nvPicPr>
            <p:cNvPr id="5" name="図 4">
              <a:extLst>
                <a:ext uri="{FF2B5EF4-FFF2-40B4-BE49-F238E27FC236}">
                  <a16:creationId xmlns:a16="http://schemas.microsoft.com/office/drawing/2014/main" id="{84960F8D-8B75-44D9-B025-47D2D5CBE931}"/>
                </a:ext>
              </a:extLst>
            </p:cNvPr>
            <p:cNvPicPr>
              <a:picLocks noChangeAspect="1"/>
            </p:cNvPicPr>
            <p:nvPr/>
          </p:nvPicPr>
          <p:blipFill rotWithShape="1">
            <a:blip r:embed="rId3"/>
            <a:srcRect l="8948"/>
            <a:stretch/>
          </p:blipFill>
          <p:spPr>
            <a:xfrm>
              <a:off x="1090914" y="489284"/>
              <a:ext cx="11101084" cy="5879432"/>
            </a:xfrm>
            <a:prstGeom prst="rect">
              <a:avLst/>
            </a:prstGeom>
          </p:spPr>
        </p:pic>
        <p:sp>
          <p:nvSpPr>
            <p:cNvPr id="6" name="テキスト ボックス 5">
              <a:extLst>
                <a:ext uri="{FF2B5EF4-FFF2-40B4-BE49-F238E27FC236}">
                  <a16:creationId xmlns:a16="http://schemas.microsoft.com/office/drawing/2014/main" id="{1F6E4DD0-BFFE-492A-BFF1-23F8145721E0}"/>
                </a:ext>
              </a:extLst>
            </p:cNvPr>
            <p:cNvSpPr txBox="1"/>
            <p:nvPr/>
          </p:nvSpPr>
          <p:spPr>
            <a:xfrm>
              <a:off x="8122089" y="1176372"/>
              <a:ext cx="3429790" cy="1098303"/>
            </a:xfrm>
            <a:prstGeom prst="rect">
              <a:avLst/>
            </a:prstGeom>
            <a:noFill/>
          </p:spPr>
          <p:txBody>
            <a:bodyPr wrap="none" rtlCol="0">
              <a:spAutoFit/>
            </a:bodyPr>
            <a:lstStyle/>
            <a:p>
              <a:r>
                <a:rPr kumimoji="1" lang="ja-JP" altLang="en-US" sz="3200">
                  <a:solidFill>
                    <a:schemeClr val="bg1"/>
                  </a:solidFill>
                  <a:latin typeface="小塚ゴシック Pr6N L" panose="020B0200000000000000" pitchFamily="34" charset="-128"/>
                  <a:ea typeface="小塚ゴシック Pr6N L" panose="020B0200000000000000" pitchFamily="34" charset="-128"/>
                </a:rPr>
                <a:t>毎秒８回</a:t>
              </a:r>
              <a:endParaRPr kumimoji="1" lang="ja-JP" altLang="en-US" sz="2000">
                <a:solidFill>
                  <a:schemeClr val="bg1"/>
                </a:solidFill>
                <a:latin typeface="小塚ゴシック Pr6N L" panose="020B0200000000000000" pitchFamily="34" charset="-128"/>
                <a:ea typeface="小塚ゴシック Pr6N L" panose="020B0200000000000000" pitchFamily="34" charset="-128"/>
              </a:endParaRPr>
            </a:p>
          </p:txBody>
        </p:sp>
      </p:grpSp>
      <p:grpSp>
        <p:nvGrpSpPr>
          <p:cNvPr id="26" name="グループ化 25">
            <a:extLst>
              <a:ext uri="{FF2B5EF4-FFF2-40B4-BE49-F238E27FC236}">
                <a16:creationId xmlns:a16="http://schemas.microsoft.com/office/drawing/2014/main" id="{237F061F-8EBB-495A-9C22-EE4F09CB680C}"/>
              </a:ext>
            </a:extLst>
          </p:cNvPr>
          <p:cNvGrpSpPr/>
          <p:nvPr/>
        </p:nvGrpSpPr>
        <p:grpSpPr>
          <a:xfrm>
            <a:off x="373687" y="2488286"/>
            <a:ext cx="5534015" cy="2931938"/>
            <a:chOff x="6096000" y="2581153"/>
            <a:chExt cx="5910608" cy="3131458"/>
          </a:xfrm>
        </p:grpSpPr>
        <p:pic>
          <p:nvPicPr>
            <p:cNvPr id="8" name="図 7">
              <a:extLst>
                <a:ext uri="{FF2B5EF4-FFF2-40B4-BE49-F238E27FC236}">
                  <a16:creationId xmlns:a16="http://schemas.microsoft.com/office/drawing/2014/main" id="{07DD4BF9-7F5F-4E35-912D-341E994774E6}"/>
                </a:ext>
              </a:extLst>
            </p:cNvPr>
            <p:cNvPicPr>
              <a:picLocks noChangeAspect="1"/>
            </p:cNvPicPr>
            <p:nvPr/>
          </p:nvPicPr>
          <p:blipFill rotWithShape="1">
            <a:blip r:embed="rId4"/>
            <a:srcRect r="11098"/>
            <a:stretch/>
          </p:blipFill>
          <p:spPr>
            <a:xfrm>
              <a:off x="6096000" y="2581153"/>
              <a:ext cx="5910608" cy="3131458"/>
            </a:xfrm>
            <a:prstGeom prst="rect">
              <a:avLst/>
            </a:prstGeom>
          </p:spPr>
        </p:pic>
        <p:cxnSp>
          <p:nvCxnSpPr>
            <p:cNvPr id="12" name="直線コネクタ 11">
              <a:extLst>
                <a:ext uri="{FF2B5EF4-FFF2-40B4-BE49-F238E27FC236}">
                  <a16:creationId xmlns:a16="http://schemas.microsoft.com/office/drawing/2014/main" id="{DED8BE8D-AF31-4772-9ACF-33A896E8A4CF}"/>
                </a:ext>
              </a:extLst>
            </p:cNvPr>
            <p:cNvCxnSpPr>
              <a:cxnSpLocks/>
            </p:cNvCxnSpPr>
            <p:nvPr/>
          </p:nvCxnSpPr>
          <p:spPr>
            <a:xfrm>
              <a:off x="11242964" y="4561482"/>
              <a:ext cx="422822" cy="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B692FAB3-6F37-48F1-AF2A-F8AE86F7C371}"/>
                </a:ext>
              </a:extLst>
            </p:cNvPr>
            <p:cNvSpPr txBox="1"/>
            <p:nvPr/>
          </p:nvSpPr>
          <p:spPr>
            <a:xfrm>
              <a:off x="10437253" y="3534021"/>
              <a:ext cx="1125629" cy="892552"/>
            </a:xfrm>
            <a:prstGeom prst="rect">
              <a:avLst/>
            </a:prstGeom>
            <a:noFill/>
          </p:spPr>
          <p:txBody>
            <a:bodyPr wrap="none" rtlCol="0">
              <a:spAutoFit/>
            </a:bodyPr>
            <a:lstStyle/>
            <a:p>
              <a:pPr algn="ctr"/>
              <a:r>
                <a:rPr lang="en-US" altLang="ja-JP" sz="3200">
                  <a:solidFill>
                    <a:schemeClr val="bg1"/>
                  </a:solidFill>
                  <a:latin typeface="小塚ゴシック Pr6N L" panose="020B0200000000000000" pitchFamily="34" charset="-128"/>
                  <a:ea typeface="小塚ゴシック Pr6N L" panose="020B0200000000000000" pitchFamily="34" charset="-128"/>
                </a:rPr>
                <a:t>2.4</a:t>
              </a:r>
              <a:r>
                <a:rPr lang="ja-JP" altLang="en-US" sz="3200">
                  <a:solidFill>
                    <a:schemeClr val="bg1"/>
                  </a:solidFill>
                  <a:latin typeface="小塚ゴシック Pr6N L" panose="020B0200000000000000" pitchFamily="34" charset="-128"/>
                  <a:ea typeface="小塚ゴシック Pr6N L" panose="020B0200000000000000" pitchFamily="34" charset="-128"/>
                </a:rPr>
                <a:t>秒</a:t>
              </a:r>
              <a:endParaRPr lang="en-US" altLang="ja-JP" sz="3200">
                <a:solidFill>
                  <a:schemeClr val="bg1"/>
                </a:solidFill>
                <a:latin typeface="小塚ゴシック Pr6N L" panose="020B0200000000000000" pitchFamily="34" charset="-128"/>
                <a:ea typeface="小塚ゴシック Pr6N L" panose="020B0200000000000000" pitchFamily="34" charset="-128"/>
              </a:endParaRPr>
            </a:p>
            <a:p>
              <a:pPr algn="ctr"/>
              <a:r>
                <a:rPr lang="ja-JP" altLang="en-US" sz="2000">
                  <a:solidFill>
                    <a:schemeClr val="bg1"/>
                  </a:solidFill>
                  <a:latin typeface="小塚ゴシック Pr6N L" panose="020B0200000000000000" pitchFamily="34" charset="-128"/>
                  <a:ea typeface="小塚ゴシック Pr6N L" panose="020B0200000000000000" pitchFamily="34" charset="-128"/>
                </a:rPr>
                <a:t>ごとに</a:t>
              </a:r>
              <a:endParaRPr lang="ja-JP" altLang="en-US" sz="3200">
                <a:solidFill>
                  <a:schemeClr val="bg1"/>
                </a:solidFill>
                <a:latin typeface="小塚ゴシック Pr6N L" panose="020B0200000000000000" pitchFamily="34" charset="-128"/>
                <a:ea typeface="小塚ゴシック Pr6N L" panose="020B0200000000000000" pitchFamily="34" charset="-128"/>
              </a:endParaRPr>
            </a:p>
          </p:txBody>
        </p:sp>
      </p:grpSp>
      <p:sp>
        <p:nvSpPr>
          <p:cNvPr id="13" name="テキスト ボックス 12">
            <a:extLst>
              <a:ext uri="{FF2B5EF4-FFF2-40B4-BE49-F238E27FC236}">
                <a16:creationId xmlns:a16="http://schemas.microsoft.com/office/drawing/2014/main" id="{E2F5DB46-DBB6-48BD-91BF-60C407DE4F2E}"/>
              </a:ext>
            </a:extLst>
          </p:cNvPr>
          <p:cNvSpPr txBox="1"/>
          <p:nvPr/>
        </p:nvSpPr>
        <p:spPr>
          <a:xfrm>
            <a:off x="6898178" y="5644620"/>
            <a:ext cx="4601029" cy="954107"/>
          </a:xfrm>
          <a:prstGeom prst="rect">
            <a:avLst/>
          </a:prstGeom>
          <a:noFill/>
        </p:spPr>
        <p:txBody>
          <a:bodyPr wrap="square">
            <a:spAutoFit/>
          </a:bodyPr>
          <a:lstStyle/>
          <a:p>
            <a:pPr algn="ct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断続的で不規則なパルスが発生する</a:t>
            </a:r>
          </a:p>
        </p:txBody>
      </p:sp>
      <p:sp>
        <p:nvSpPr>
          <p:cNvPr id="14" name="テキスト ボックス 13">
            <a:extLst>
              <a:ext uri="{FF2B5EF4-FFF2-40B4-BE49-F238E27FC236}">
                <a16:creationId xmlns:a16="http://schemas.microsoft.com/office/drawing/2014/main" id="{C40850AE-ABDD-4EE0-8352-196167C89F34}"/>
              </a:ext>
            </a:extLst>
          </p:cNvPr>
          <p:cNvSpPr txBox="1"/>
          <p:nvPr/>
        </p:nvSpPr>
        <p:spPr>
          <a:xfrm>
            <a:off x="840181" y="5624381"/>
            <a:ext cx="4601029" cy="954107"/>
          </a:xfrm>
          <a:prstGeom prst="rect">
            <a:avLst/>
          </a:prstGeom>
          <a:noFill/>
        </p:spPr>
        <p:txBody>
          <a:bodyPr wrap="square">
            <a:spAutoFit/>
          </a:bodyPr>
          <a:lstStyle/>
          <a:p>
            <a:pPr algn="ct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プラスとマイナスが</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a:p>
            <a:pPr algn="ct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自動的に交互に入れ替わる</a:t>
            </a:r>
          </a:p>
        </p:txBody>
      </p:sp>
      <p:sp>
        <p:nvSpPr>
          <p:cNvPr id="3" name="テキスト ボックス 2">
            <a:extLst>
              <a:ext uri="{FF2B5EF4-FFF2-40B4-BE49-F238E27FC236}">
                <a16:creationId xmlns:a16="http://schemas.microsoft.com/office/drawing/2014/main" id="{519E5FFC-B06F-4C78-BD18-A3933517DA65}"/>
              </a:ext>
            </a:extLst>
          </p:cNvPr>
          <p:cNvSpPr txBox="1"/>
          <p:nvPr/>
        </p:nvSpPr>
        <p:spPr>
          <a:xfrm>
            <a:off x="936978" y="500704"/>
            <a:ext cx="10811296"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4400">
                <a:solidFill>
                  <a:srgbClr val="2CCCD3"/>
                </a:solidFill>
                <a:latin typeface="小塚ゴシック Pr6N L" panose="020B0200000000000000" pitchFamily="34" charset="-128"/>
                <a:ea typeface="小塚ゴシック Pr6N L" panose="020B0200000000000000" pitchFamily="34" charset="-128"/>
              </a:rPr>
              <a:t>V</a:t>
            </a:r>
            <a:r>
              <a:rPr lang="ja-JP" altLang="en-US" sz="4400">
                <a:solidFill>
                  <a:srgbClr val="2CCCD3"/>
                </a:solidFill>
                <a:latin typeface="小塚ゴシック Pr6N L" panose="020B0200000000000000" pitchFamily="34" charset="-128"/>
                <a:ea typeface="小塚ゴシック Pr6N L" panose="020B0200000000000000" pitchFamily="34" charset="-128"/>
              </a:rPr>
              <a:t>パルス微弱電流テクノロジー</a:t>
            </a:r>
          </a:p>
        </p:txBody>
      </p:sp>
      <p:sp>
        <p:nvSpPr>
          <p:cNvPr id="4" name="テキスト ボックス 3">
            <a:extLst>
              <a:ext uri="{FF2B5EF4-FFF2-40B4-BE49-F238E27FC236}">
                <a16:creationId xmlns:a16="http://schemas.microsoft.com/office/drawing/2014/main" id="{8477D077-1D2E-4475-BDBA-5CE3B3D458AA}"/>
              </a:ext>
            </a:extLst>
          </p:cNvPr>
          <p:cNvSpPr txBox="1"/>
          <p:nvPr/>
        </p:nvSpPr>
        <p:spPr>
          <a:xfrm>
            <a:off x="373687" y="1637799"/>
            <a:ext cx="5534015" cy="646331"/>
          </a:xfrm>
          <a:prstGeom prst="rect">
            <a:avLst/>
          </a:prstGeom>
          <a:noFill/>
        </p:spPr>
        <p:txBody>
          <a:bodyPr wrap="square" rtlCol="0">
            <a:spAutoFit/>
          </a:bodyPr>
          <a:lstStyle/>
          <a:p>
            <a:pPr algn="ctr"/>
            <a:r>
              <a:rPr lang="ja-JP" altLang="en-US" sz="3200">
                <a:solidFill>
                  <a:srgbClr val="F75577"/>
                </a:solidFill>
                <a:latin typeface="小塚ゴシック Pr6N L" panose="020B0200000000000000" pitchFamily="34" charset="-128"/>
                <a:ea typeface="小塚ゴシック Pr6N L" panose="020B0200000000000000" pitchFamily="34" charset="-128"/>
              </a:rPr>
              <a:t>ポイント</a:t>
            </a:r>
            <a:r>
              <a:rPr lang="en-US" altLang="ja-JP" sz="3200">
                <a:solidFill>
                  <a:srgbClr val="F75577"/>
                </a:solidFill>
                <a:latin typeface="小塚ゴシック Pr6N L" panose="020B0200000000000000" pitchFamily="34" charset="-128"/>
                <a:ea typeface="小塚ゴシック Pr6N L" panose="020B0200000000000000" pitchFamily="34" charset="-128"/>
              </a:rPr>
              <a:t> </a:t>
            </a:r>
            <a:r>
              <a:rPr lang="ja-JP" altLang="en-US" sz="3600">
                <a:solidFill>
                  <a:srgbClr val="F75577"/>
                </a:solidFill>
                <a:latin typeface="小塚ゴシック Pr6N L" panose="020B0200000000000000" pitchFamily="34" charset="-128"/>
                <a:ea typeface="小塚ゴシック Pr6N L" panose="020B0200000000000000" pitchFamily="34" charset="-128"/>
              </a:rPr>
              <a:t>１</a:t>
            </a:r>
            <a:endParaRPr lang="en-US" altLang="ja-JP" sz="3200">
              <a:solidFill>
                <a:srgbClr val="F75577"/>
              </a:solidFill>
              <a:latin typeface="小塚ゴシック Pr6N L" panose="020B0200000000000000" pitchFamily="34" charset="-128"/>
              <a:ea typeface="小塚ゴシック Pr6N L" panose="020B0200000000000000" pitchFamily="34" charset="-128"/>
            </a:endParaRPr>
          </a:p>
        </p:txBody>
      </p:sp>
      <p:sp>
        <p:nvSpPr>
          <p:cNvPr id="17" name="テキスト ボックス 16">
            <a:extLst>
              <a:ext uri="{FF2B5EF4-FFF2-40B4-BE49-F238E27FC236}">
                <a16:creationId xmlns:a16="http://schemas.microsoft.com/office/drawing/2014/main" id="{59B4713D-39F1-4091-BEF7-9B6DFDC78130}"/>
              </a:ext>
            </a:extLst>
          </p:cNvPr>
          <p:cNvSpPr txBox="1"/>
          <p:nvPr/>
        </p:nvSpPr>
        <p:spPr>
          <a:xfrm>
            <a:off x="6284298" y="1637799"/>
            <a:ext cx="5463976" cy="646331"/>
          </a:xfrm>
          <a:prstGeom prst="rect">
            <a:avLst/>
          </a:prstGeom>
          <a:noFill/>
        </p:spPr>
        <p:txBody>
          <a:bodyPr wrap="square" rtlCol="0">
            <a:spAutoFit/>
          </a:bodyPr>
          <a:lstStyle/>
          <a:p>
            <a:pPr algn="ctr"/>
            <a:r>
              <a:rPr lang="ja-JP" altLang="en-US" sz="3200">
                <a:solidFill>
                  <a:srgbClr val="F75577"/>
                </a:solidFill>
                <a:latin typeface="小塚ゴシック Pr6N L" panose="020B0200000000000000" pitchFamily="34" charset="-128"/>
                <a:ea typeface="小塚ゴシック Pr6N L" panose="020B0200000000000000" pitchFamily="34" charset="-128"/>
              </a:rPr>
              <a:t>ポイント</a:t>
            </a:r>
            <a:r>
              <a:rPr lang="en-US" altLang="ja-JP" sz="3200">
                <a:solidFill>
                  <a:srgbClr val="F75577"/>
                </a:solidFill>
                <a:latin typeface="小塚ゴシック Pr6N L" panose="020B0200000000000000" pitchFamily="34" charset="-128"/>
                <a:ea typeface="小塚ゴシック Pr6N L" panose="020B0200000000000000" pitchFamily="34" charset="-128"/>
              </a:rPr>
              <a:t> </a:t>
            </a:r>
            <a:r>
              <a:rPr lang="ja-JP" altLang="en-US" sz="3600">
                <a:solidFill>
                  <a:srgbClr val="F75577"/>
                </a:solidFill>
                <a:latin typeface="小塚ゴシック Pr6N L" panose="020B0200000000000000" pitchFamily="34" charset="-128"/>
                <a:ea typeface="小塚ゴシック Pr6N L" panose="020B0200000000000000" pitchFamily="34" charset="-128"/>
              </a:rPr>
              <a:t>２</a:t>
            </a:r>
            <a:endParaRPr lang="en-US" altLang="ja-JP" sz="3200">
              <a:solidFill>
                <a:srgbClr val="F75577"/>
              </a:solidFill>
              <a:latin typeface="小塚ゴシック Pr6N L" panose="020B0200000000000000" pitchFamily="34" charset="-128"/>
              <a:ea typeface="小塚ゴシック Pr6N L" panose="020B0200000000000000" pitchFamily="34" charset="-128"/>
            </a:endParaRPr>
          </a:p>
        </p:txBody>
      </p:sp>
    </p:spTree>
    <p:extLst>
      <p:ext uri="{BB962C8B-B14F-4D97-AF65-F5344CB8AC3E}">
        <p14:creationId xmlns:p14="http://schemas.microsoft.com/office/powerpoint/2010/main" val="176354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0E3E90B-22CC-446D-A04E-CCCE709803A2}"/>
              </a:ext>
            </a:extLst>
          </p:cNvPr>
          <p:cNvSpPr txBox="1"/>
          <p:nvPr/>
        </p:nvSpPr>
        <p:spPr>
          <a:xfrm>
            <a:off x="1133953" y="1685631"/>
            <a:ext cx="6791527" cy="4360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just"/>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a:t>
            </a:r>
            <a:r>
              <a:rPr lang="en-US" altLang="ja-JP" sz="2800">
                <a:solidFill>
                  <a:srgbClr val="2CCCD3"/>
                </a:solidFill>
                <a:latin typeface="小塚ゴシック Pr6N L" panose="020B0200000000000000" pitchFamily="34" charset="-128"/>
                <a:ea typeface="小塚ゴシック Pr6N L" panose="020B0200000000000000" pitchFamily="34" charset="-128"/>
              </a:rPr>
              <a:t>V</a:t>
            </a:r>
            <a:r>
              <a:rPr lang="ja-JP" altLang="en-US" sz="2800">
                <a:solidFill>
                  <a:srgbClr val="2CCCD3"/>
                </a:solidFill>
                <a:latin typeface="小塚ゴシック Pr6N L" panose="020B0200000000000000" pitchFamily="34" charset="-128"/>
                <a:ea typeface="小塚ゴシック Pr6N L" panose="020B0200000000000000" pitchFamily="34" charset="-128"/>
              </a:rPr>
              <a:t>パルス微弱電流テクノロジー</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」とは、</a:t>
            </a:r>
            <a:r>
              <a:rPr lang="ja-JP" altLang="en-US" sz="2800">
                <a:solidFill>
                  <a:srgbClr val="F75577"/>
                </a:solidFill>
                <a:latin typeface="小塚ゴシック Pr6N L" panose="020B0200000000000000" pitchFamily="34" charset="-128"/>
                <a:ea typeface="小塚ゴシック Pr6N L" panose="020B0200000000000000" pitchFamily="34" charset="-128"/>
              </a:rPr>
              <a:t>微弱電流がプラス／マイナスに変化しながら同時に不規則なパルスを肌*に届けるテクノロジー</a:t>
            </a:r>
            <a:r>
              <a:rPr lang="ja-JP" altLang="en-US" sz="2800">
                <a:solidFill>
                  <a:schemeClr val="bg2">
                    <a:lumMod val="75000"/>
                  </a:schemeClr>
                </a:solidFill>
                <a:latin typeface="小塚ゴシック Pr6N L" panose="020B0200000000000000" pitchFamily="34" charset="-128"/>
                <a:ea typeface="小塚ゴシック Pr6N L" panose="020B0200000000000000" pitchFamily="34" charset="-128"/>
              </a:rPr>
              <a:t>。プラスとマイナスが自動的に交互に入れ替わるセットが</a:t>
            </a:r>
            <a:r>
              <a:rPr lang="en-US" altLang="ja-JP" sz="2800">
                <a:solidFill>
                  <a:schemeClr val="bg2">
                    <a:lumMod val="75000"/>
                  </a:schemeClr>
                </a:solidFill>
                <a:latin typeface="小塚ゴシック Pr6N L" panose="020B0200000000000000" pitchFamily="34" charset="-128"/>
                <a:ea typeface="小塚ゴシック Pr6N L" panose="020B0200000000000000" pitchFamily="34" charset="-128"/>
              </a:rPr>
              <a:t>2.4</a:t>
            </a:r>
            <a:r>
              <a:rPr lang="ja-JP" altLang="en-US" sz="2800">
                <a:solidFill>
                  <a:schemeClr val="bg2">
                    <a:lumMod val="75000"/>
                  </a:schemeClr>
                </a:solidFill>
                <a:latin typeface="小塚ゴシック Pr6N L" panose="020B0200000000000000" pitchFamily="34" charset="-128"/>
                <a:ea typeface="小塚ゴシック Pr6N L" panose="020B0200000000000000" pitchFamily="34" charset="-128"/>
              </a:rPr>
              <a:t>秒ごとに発生します。同時に断続的で不規則なパルス</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を毎秒８回発生します。</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a:p>
            <a:pPr algn="just"/>
            <a:br>
              <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rPr>
            </a:b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このテクノロジーは本体トリートメント面の</a:t>
            </a:r>
            <a:r>
              <a:rPr lang="ja-JP" altLang="en-US" sz="2800">
                <a:solidFill>
                  <a:srgbClr val="2CCCD3"/>
                </a:solidFill>
                <a:latin typeface="小塚ゴシック Pr6N L" panose="020B0200000000000000" pitchFamily="34" charset="-128"/>
                <a:ea typeface="小塚ゴシック Pr6N L" panose="020B0200000000000000" pitchFamily="34" charset="-128"/>
              </a:rPr>
              <a:t>ブルーのライン</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を</a:t>
            </a:r>
            <a:r>
              <a:rPr lang="ja-JP" altLang="en-US" sz="2800">
                <a:solidFill>
                  <a:srgbClr val="F75577"/>
                </a:solidFill>
                <a:latin typeface="小塚ゴシック Pr6N L" panose="020B0200000000000000" pitchFamily="34" charset="-128"/>
                <a:ea typeface="小塚ゴシック Pr6N L" panose="020B0200000000000000" pitchFamily="34" charset="-128"/>
              </a:rPr>
              <a:t>境</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に</a:t>
            </a:r>
            <a:r>
              <a:rPr kumimoji="1" lang="ja-JP" altLang="en-US"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rPr>
              <a:t>生じます。</a:t>
            </a:r>
            <a:endParaRPr lang="en-US" altLang="ja-JP" sz="2800">
              <a:solidFill>
                <a:srgbClr val="A5A5A5"/>
              </a:solidFill>
              <a:latin typeface="小塚ゴシック Pr6N L" panose="020B0200000000000000" pitchFamily="34" charset="-128"/>
              <a:ea typeface="小塚ゴシック Pr6N L" panose="020B0200000000000000" pitchFamily="34" charset="-128"/>
            </a:endParaRPr>
          </a:p>
        </p:txBody>
      </p:sp>
      <p:pic>
        <p:nvPicPr>
          <p:cNvPr id="3" name="図 2" descr="ナイフ, ブラシ が含まれている画像&#10;&#10;自動的に生成された説明">
            <a:extLst>
              <a:ext uri="{FF2B5EF4-FFF2-40B4-BE49-F238E27FC236}">
                <a16:creationId xmlns:a16="http://schemas.microsoft.com/office/drawing/2014/main" id="{81DE7E68-4037-4AEF-83EC-546155CD6B54}"/>
              </a:ext>
            </a:extLst>
          </p:cNvPr>
          <p:cNvPicPr>
            <a:picLocks noChangeAspect="1"/>
          </p:cNvPicPr>
          <p:nvPr/>
        </p:nvPicPr>
        <p:blipFill rotWithShape="1">
          <a:blip r:embed="rId3">
            <a:extLst>
              <a:ext uri="{28A0092B-C50C-407E-A947-70E740481C1C}">
                <a14:useLocalDpi xmlns:a14="http://schemas.microsoft.com/office/drawing/2010/main" val="0"/>
              </a:ext>
            </a:extLst>
          </a:blip>
          <a:srcRect l="38576" t="2775" r="38911" b="65862"/>
          <a:stretch/>
        </p:blipFill>
        <p:spPr>
          <a:xfrm>
            <a:off x="7842102" y="543383"/>
            <a:ext cx="4683726" cy="6525074"/>
          </a:xfrm>
          <a:prstGeom prst="rect">
            <a:avLst/>
          </a:prstGeom>
        </p:spPr>
      </p:pic>
      <p:sp>
        <p:nvSpPr>
          <p:cNvPr id="10" name="テキスト ボックス 9">
            <a:extLst>
              <a:ext uri="{FF2B5EF4-FFF2-40B4-BE49-F238E27FC236}">
                <a16:creationId xmlns:a16="http://schemas.microsoft.com/office/drawing/2014/main" id="{B6E65551-6271-4CF1-8149-58A478739A78}"/>
              </a:ext>
            </a:extLst>
          </p:cNvPr>
          <p:cNvSpPr txBox="1"/>
          <p:nvPr/>
        </p:nvSpPr>
        <p:spPr>
          <a:xfrm>
            <a:off x="936978" y="501156"/>
            <a:ext cx="10811296"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4400">
                <a:solidFill>
                  <a:srgbClr val="2CCCD3"/>
                </a:solidFill>
                <a:latin typeface="小塚ゴシック Pr6N L" panose="020B0200000000000000" pitchFamily="34" charset="-128"/>
                <a:ea typeface="小塚ゴシック Pr6N L" panose="020B0200000000000000" pitchFamily="34" charset="-128"/>
              </a:rPr>
              <a:t>V</a:t>
            </a:r>
            <a:r>
              <a:rPr lang="ja-JP" altLang="en-US" sz="4400">
                <a:solidFill>
                  <a:srgbClr val="2CCCD3"/>
                </a:solidFill>
                <a:latin typeface="小塚ゴシック Pr6N L" panose="020B0200000000000000" pitchFamily="34" charset="-128"/>
                <a:ea typeface="小塚ゴシック Pr6N L" panose="020B0200000000000000" pitchFamily="34" charset="-128"/>
              </a:rPr>
              <a:t>パルス微弱電流テクノロジー</a:t>
            </a:r>
          </a:p>
        </p:txBody>
      </p:sp>
      <p:pic>
        <p:nvPicPr>
          <p:cNvPr id="11" name="Picture 11">
            <a:extLst>
              <a:ext uri="{FF2B5EF4-FFF2-40B4-BE49-F238E27FC236}">
                <a16:creationId xmlns:a16="http://schemas.microsoft.com/office/drawing/2014/main" id="{E9DABF6D-69B0-4A6F-9197-8AA08D1FE7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5811" y="4488967"/>
            <a:ext cx="3784191" cy="3845723"/>
          </a:xfrm>
          <a:prstGeom prst="rect">
            <a:avLst/>
          </a:prstGeom>
        </p:spPr>
      </p:pic>
      <p:sp>
        <p:nvSpPr>
          <p:cNvPr id="4" name="矢印: 右 3">
            <a:extLst>
              <a:ext uri="{FF2B5EF4-FFF2-40B4-BE49-F238E27FC236}">
                <a16:creationId xmlns:a16="http://schemas.microsoft.com/office/drawing/2014/main" id="{D50DF4C8-944D-4FAE-BDE2-0C3246FA5ED7}"/>
              </a:ext>
            </a:extLst>
          </p:cNvPr>
          <p:cNvSpPr/>
          <p:nvPr/>
        </p:nvSpPr>
        <p:spPr>
          <a:xfrm rot="1474569">
            <a:off x="9039277" y="2103118"/>
            <a:ext cx="799526" cy="457200"/>
          </a:xfrm>
          <a:prstGeom prst="rightArrow">
            <a:avLst/>
          </a:prstGeom>
          <a:solidFill>
            <a:srgbClr val="F7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65300A3C-06E6-4D97-9B94-78515D7CE4EA}"/>
              </a:ext>
            </a:extLst>
          </p:cNvPr>
          <p:cNvSpPr/>
          <p:nvPr/>
        </p:nvSpPr>
        <p:spPr>
          <a:xfrm rot="12119550">
            <a:off x="8882663" y="2545105"/>
            <a:ext cx="799526" cy="457200"/>
          </a:xfrm>
          <a:prstGeom prst="rightArrow">
            <a:avLst/>
          </a:prstGeom>
          <a:solidFill>
            <a:srgbClr val="F7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7C93A05-EB73-487C-BA65-1BEEB85DEA41}"/>
              </a:ext>
            </a:extLst>
          </p:cNvPr>
          <p:cNvSpPr txBox="1"/>
          <p:nvPr/>
        </p:nvSpPr>
        <p:spPr>
          <a:xfrm>
            <a:off x="1133953" y="6227918"/>
            <a:ext cx="1905000" cy="307777"/>
          </a:xfrm>
          <a:prstGeom prst="rect">
            <a:avLst/>
          </a:prstGeom>
          <a:noFill/>
        </p:spPr>
        <p:txBody>
          <a:bodyPr wrap="square" rtlCol="0">
            <a:spAutoFit/>
          </a:bodyPr>
          <a:lstStyle/>
          <a:p>
            <a:r>
              <a:rPr lang="ja-JP" altLang="en-US" sz="1400">
                <a:solidFill>
                  <a:schemeClr val="bg1">
                    <a:lumMod val="65000"/>
                  </a:schemeClr>
                </a:solidFill>
                <a:latin typeface="小塚ゴシック Pr6N L" panose="020B0200000000000000" pitchFamily="34" charset="-128"/>
                <a:ea typeface="小塚ゴシック Pr6N L" panose="020B0200000000000000" pitchFamily="34" charset="-128"/>
              </a:rPr>
              <a:t>＊</a:t>
            </a:r>
            <a:r>
              <a:rPr lang="en-US" altLang="ja-JP" sz="1400">
                <a:solidFill>
                  <a:schemeClr val="bg1">
                    <a:lumMod val="65000"/>
                  </a:schemeClr>
                </a:solidFill>
                <a:latin typeface="小塚ゴシック Pr6N L" panose="020B0200000000000000" pitchFamily="34" charset="-128"/>
                <a:ea typeface="小塚ゴシック Pr6N L" panose="020B0200000000000000" pitchFamily="34" charset="-128"/>
              </a:rPr>
              <a:t>  </a:t>
            </a:r>
            <a:r>
              <a:rPr lang="ja-JP" altLang="en-US" sz="1400">
                <a:solidFill>
                  <a:schemeClr val="bg1">
                    <a:lumMod val="65000"/>
                  </a:schemeClr>
                </a:solidFill>
                <a:latin typeface="小塚ゴシック Pr6N L" panose="020B0200000000000000" pitchFamily="34" charset="-128"/>
                <a:ea typeface="小塚ゴシック Pr6N L" panose="020B0200000000000000" pitchFamily="34" charset="-128"/>
              </a:rPr>
              <a:t>角層まで　　　</a:t>
            </a:r>
            <a:endParaRPr kumimoji="1" lang="ja-JP" altLang="en-US" sz="1400">
              <a:solidFill>
                <a:schemeClr val="bg1">
                  <a:lumMod val="50000"/>
                </a:schemeClr>
              </a:solidFill>
            </a:endParaRPr>
          </a:p>
        </p:txBody>
      </p:sp>
    </p:spTree>
    <p:extLst>
      <p:ext uri="{BB962C8B-B14F-4D97-AF65-F5344CB8AC3E}">
        <p14:creationId xmlns:p14="http://schemas.microsoft.com/office/powerpoint/2010/main" val="31022832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5775748-54A4-4E8D-9014-68436AD566E2}"/>
              </a:ext>
            </a:extLst>
          </p:cNvPr>
          <p:cNvSpPr txBox="1"/>
          <p:nvPr/>
        </p:nvSpPr>
        <p:spPr>
          <a:xfrm>
            <a:off x="936978" y="500704"/>
            <a:ext cx="10811296"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4400">
                <a:solidFill>
                  <a:srgbClr val="2CCCD3"/>
                </a:solidFill>
                <a:latin typeface="小塚ゴシック Pr6N L" panose="020B0200000000000000" pitchFamily="34" charset="-128"/>
                <a:ea typeface="小塚ゴシック Pr6N L" panose="020B0200000000000000" pitchFamily="34" charset="-128"/>
              </a:rPr>
              <a:t>V</a:t>
            </a:r>
            <a:r>
              <a:rPr lang="ja-JP" altLang="en-US" sz="4400">
                <a:solidFill>
                  <a:srgbClr val="2CCCD3"/>
                </a:solidFill>
                <a:latin typeface="小塚ゴシック Pr6N L" panose="020B0200000000000000" pitchFamily="34" charset="-128"/>
                <a:ea typeface="小塚ゴシック Pr6N L" panose="020B0200000000000000" pitchFamily="34" charset="-128"/>
              </a:rPr>
              <a:t>パルス微弱電流テクノロジー と 美容液</a:t>
            </a:r>
          </a:p>
        </p:txBody>
      </p:sp>
      <p:grpSp>
        <p:nvGrpSpPr>
          <p:cNvPr id="9" name="グループ化 8">
            <a:extLst>
              <a:ext uri="{FF2B5EF4-FFF2-40B4-BE49-F238E27FC236}">
                <a16:creationId xmlns:a16="http://schemas.microsoft.com/office/drawing/2014/main" id="{9E7036AF-CB8F-425E-BACE-3BD0AE1AD482}"/>
              </a:ext>
            </a:extLst>
          </p:cNvPr>
          <p:cNvGrpSpPr/>
          <p:nvPr/>
        </p:nvGrpSpPr>
        <p:grpSpPr>
          <a:xfrm>
            <a:off x="2001343" y="1549991"/>
            <a:ext cx="2507444" cy="4977610"/>
            <a:chOff x="1376184" y="1956781"/>
            <a:chExt cx="2283030" cy="4532118"/>
          </a:xfrm>
        </p:grpSpPr>
        <p:pic>
          <p:nvPicPr>
            <p:cNvPr id="3" name="図 2" descr="洗面道具, ローション が含まれている画像&#10;&#10;自動的に生成された説明">
              <a:extLst>
                <a:ext uri="{FF2B5EF4-FFF2-40B4-BE49-F238E27FC236}">
                  <a16:creationId xmlns:a16="http://schemas.microsoft.com/office/drawing/2014/main" id="{249CEB66-C994-47CD-9A97-5A8B5143D83B}"/>
                </a:ext>
              </a:extLst>
            </p:cNvPr>
            <p:cNvPicPr>
              <a:picLocks noChangeAspect="1"/>
            </p:cNvPicPr>
            <p:nvPr/>
          </p:nvPicPr>
          <p:blipFill rotWithShape="1">
            <a:blip r:embed="rId3">
              <a:extLst>
                <a:ext uri="{28A0092B-C50C-407E-A947-70E740481C1C}">
                  <a14:useLocalDpi xmlns:a14="http://schemas.microsoft.com/office/drawing/2010/main" val="0"/>
                </a:ext>
              </a:extLst>
            </a:blip>
            <a:srcRect l="53807" r="10081"/>
            <a:stretch/>
          </p:blipFill>
          <p:spPr>
            <a:xfrm>
              <a:off x="2576214" y="2007196"/>
              <a:ext cx="1083000" cy="4481703"/>
            </a:xfrm>
            <a:prstGeom prst="rect">
              <a:avLst/>
            </a:prstGeom>
          </p:spPr>
        </p:pic>
        <p:pic>
          <p:nvPicPr>
            <p:cNvPr id="8" name="図 7" descr="ローション が含まれている画像&#10;&#10;自動的に生成された説明">
              <a:extLst>
                <a:ext uri="{FF2B5EF4-FFF2-40B4-BE49-F238E27FC236}">
                  <a16:creationId xmlns:a16="http://schemas.microsoft.com/office/drawing/2014/main" id="{205E2995-31B1-4D84-BF30-9682039BD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184" y="1956781"/>
              <a:ext cx="1328919" cy="4356971"/>
            </a:xfrm>
            <a:prstGeom prst="rect">
              <a:avLst/>
            </a:prstGeom>
          </p:spPr>
        </p:pic>
      </p:grpSp>
      <p:pic>
        <p:nvPicPr>
          <p:cNvPr id="17" name="グラフィックス 16" descr="拡大鏡">
            <a:extLst>
              <a:ext uri="{FF2B5EF4-FFF2-40B4-BE49-F238E27FC236}">
                <a16:creationId xmlns:a16="http://schemas.microsoft.com/office/drawing/2014/main" id="{04565B61-DB97-4A30-BC7A-CECD4407CF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05" y="4111549"/>
            <a:ext cx="2850404" cy="2850404"/>
          </a:xfrm>
          <a:prstGeom prst="rect">
            <a:avLst/>
          </a:prstGeom>
        </p:spPr>
      </p:pic>
      <p:sp>
        <p:nvSpPr>
          <p:cNvPr id="15" name="テキスト ボックス 14">
            <a:extLst>
              <a:ext uri="{FF2B5EF4-FFF2-40B4-BE49-F238E27FC236}">
                <a16:creationId xmlns:a16="http://schemas.microsoft.com/office/drawing/2014/main" id="{1AC92249-D789-44D6-B7F5-2C4B5315E48D}"/>
              </a:ext>
            </a:extLst>
          </p:cNvPr>
          <p:cNvSpPr txBox="1"/>
          <p:nvPr/>
        </p:nvSpPr>
        <p:spPr>
          <a:xfrm>
            <a:off x="4372097" y="2674744"/>
            <a:ext cx="7555883" cy="3125471"/>
          </a:xfrm>
          <a:prstGeom prst="rect">
            <a:avLst/>
          </a:prstGeom>
          <a:noFill/>
        </p:spPr>
        <p:txBody>
          <a:bodyPr wrap="square" rtlCol="0">
            <a:spAutoFit/>
          </a:bodyPr>
          <a:lstStyle/>
          <a:p>
            <a:pPr algn="just">
              <a:lnSpc>
                <a:spcPts val="4000"/>
              </a:lnSpc>
            </a:pPr>
            <a:r>
              <a:rPr lang="ja-JP" altLang="en-US" sz="2800" u="sng" dirty="0">
                <a:solidFill>
                  <a:schemeClr val="bg1">
                    <a:lumMod val="65000"/>
                  </a:schemeClr>
                </a:solidFill>
                <a:latin typeface="小塚ゴシック Pr6N L" panose="020B0200000000000000" pitchFamily="34" charset="-128"/>
                <a:ea typeface="小塚ゴシック Pr6N L" panose="020B0200000000000000" pitchFamily="34" charset="-128"/>
              </a:rPr>
              <a:t>専用美容液</a:t>
            </a:r>
            <a:endParaRPr lang="en-US" altLang="ja-JP" sz="2800" u="sng" dirty="0">
              <a:solidFill>
                <a:schemeClr val="bg1">
                  <a:lumMod val="65000"/>
                </a:schemeClr>
              </a:solidFill>
              <a:latin typeface="小塚ゴシック Pr6N L" panose="020B0200000000000000" pitchFamily="34" charset="-128"/>
              <a:ea typeface="小塚ゴシック Pr6N L" panose="020B0200000000000000" pitchFamily="34" charset="-128"/>
            </a:endParaRPr>
          </a:p>
          <a:p>
            <a:pPr marL="457200" indent="-457200" algn="just">
              <a:lnSpc>
                <a:spcPts val="4000"/>
              </a:lnSpc>
              <a:buFont typeface="Wingdings" panose="05000000000000000000" pitchFamily="2" charset="2"/>
              <a:buChar char="l"/>
            </a:pPr>
            <a:r>
              <a:rPr lang="ja-JP" altLang="en-US" sz="2800" dirty="0">
                <a:solidFill>
                  <a:schemeClr val="bg1">
                    <a:lumMod val="65000"/>
                  </a:schemeClr>
                </a:solidFill>
                <a:latin typeface="小塚ゴシック Pr6N L" panose="020B0200000000000000" pitchFamily="34" charset="-128"/>
                <a:ea typeface="小塚ゴシック Pr6N L" panose="020B0200000000000000" pitchFamily="34" charset="-128"/>
              </a:rPr>
              <a:t>肌に</a:t>
            </a:r>
            <a:r>
              <a:rPr lang="ja-JP" altLang="en-US" sz="2800" dirty="0">
                <a:solidFill>
                  <a:srgbClr val="2CCCD3"/>
                </a:solidFill>
                <a:latin typeface="小塚ゴシック Pr6N L" panose="020B0200000000000000" pitchFamily="34" charset="-128"/>
                <a:ea typeface="小塚ゴシック Pr6N L" panose="020B0200000000000000" pitchFamily="34" charset="-128"/>
              </a:rPr>
              <a:t>うるおい、ツヤ、輝き</a:t>
            </a:r>
            <a:r>
              <a:rPr lang="ja-JP" altLang="en-US" sz="2800" dirty="0">
                <a:solidFill>
                  <a:schemeClr val="bg1">
                    <a:lumMod val="65000"/>
                  </a:schemeClr>
                </a:solidFill>
                <a:latin typeface="小塚ゴシック Pr6N L" panose="020B0200000000000000" pitchFamily="34" charset="-128"/>
                <a:ea typeface="小塚ゴシック Pr6N L" panose="020B0200000000000000" pitchFamily="34" charset="-128"/>
              </a:rPr>
              <a:t>をあたえます</a:t>
            </a:r>
            <a:endParaRPr lang="en-US" altLang="ja-JP" sz="2800" dirty="0">
              <a:solidFill>
                <a:schemeClr val="bg1">
                  <a:lumMod val="65000"/>
                </a:schemeClr>
              </a:solidFill>
              <a:latin typeface="小塚ゴシック Pr6N L" panose="020B0200000000000000" pitchFamily="34" charset="-128"/>
              <a:ea typeface="小塚ゴシック Pr6N L" panose="020B0200000000000000" pitchFamily="34" charset="-128"/>
            </a:endParaRPr>
          </a:p>
          <a:p>
            <a:pPr marL="457200" indent="-457200" algn="just">
              <a:lnSpc>
                <a:spcPts val="4000"/>
              </a:lnSpc>
              <a:buFont typeface="Wingdings" panose="05000000000000000000" pitchFamily="2" charset="2"/>
              <a:buChar char="l"/>
            </a:pPr>
            <a:r>
              <a:rPr lang="ja-JP" altLang="en-US" sz="2800" dirty="0">
                <a:solidFill>
                  <a:schemeClr val="bg1">
                    <a:lumMod val="65000"/>
                  </a:schemeClr>
                </a:solidFill>
                <a:latin typeface="小塚ゴシック Pr6N L" panose="020B0200000000000000" pitchFamily="34" charset="-128"/>
                <a:ea typeface="小塚ゴシック Pr6N L" panose="020B0200000000000000" pitchFamily="34" charset="-128"/>
              </a:rPr>
              <a:t> </a:t>
            </a:r>
            <a:r>
              <a:rPr lang="en-US" altLang="ja-JP" sz="2800" dirty="0" err="1">
                <a:solidFill>
                  <a:srgbClr val="F75577"/>
                </a:solidFill>
                <a:latin typeface="小塚ゴシック Pr6N L" panose="020B0200000000000000" pitchFamily="34" charset="-128"/>
                <a:ea typeface="小塚ゴシック Pr6N L" panose="020B0200000000000000" pitchFamily="34" charset="-128"/>
              </a:rPr>
              <a:t>ageLOC</a:t>
            </a:r>
            <a:r>
              <a:rPr lang="en-US" altLang="ja-JP" sz="2800" dirty="0">
                <a:solidFill>
                  <a:srgbClr val="F75577"/>
                </a:solidFill>
                <a:latin typeface="小塚ゴシック Pr6N L" panose="020B0200000000000000" pitchFamily="34" charset="-128"/>
                <a:ea typeface="小塚ゴシック Pr6N L" panose="020B0200000000000000" pitchFamily="34" charset="-128"/>
              </a:rPr>
              <a:t> </a:t>
            </a:r>
            <a:r>
              <a:rPr lang="ja-JP" altLang="en-US" sz="2800" dirty="0">
                <a:solidFill>
                  <a:srgbClr val="F75577"/>
                </a:solidFill>
                <a:latin typeface="小塚ゴシック Pr6N L" panose="020B0200000000000000" pitchFamily="34" charset="-128"/>
                <a:ea typeface="小塚ゴシック Pr6N L" panose="020B0200000000000000" pitchFamily="34" charset="-128"/>
              </a:rPr>
              <a:t>ブレンド*</a:t>
            </a:r>
            <a:r>
              <a:rPr lang="en-US" altLang="ja-JP" sz="2800" dirty="0">
                <a:solidFill>
                  <a:srgbClr val="F75577"/>
                </a:solidFill>
                <a:latin typeface="小塚ゴシック Pr6N L" panose="020B0200000000000000" pitchFamily="34" charset="-128"/>
                <a:ea typeface="小塚ゴシック Pr6N L" panose="020B0200000000000000" pitchFamily="34" charset="-128"/>
              </a:rPr>
              <a:t>² </a:t>
            </a:r>
            <a:r>
              <a:rPr lang="ja-JP" altLang="en-US" sz="2800" dirty="0">
                <a:solidFill>
                  <a:srgbClr val="F75577"/>
                </a:solidFill>
                <a:latin typeface="小塚ゴシック Pr6N L" panose="020B0200000000000000" pitchFamily="34" charset="-128"/>
                <a:ea typeface="小塚ゴシック Pr6N L" panose="020B0200000000000000" pitchFamily="34" charset="-128"/>
              </a:rPr>
              <a:t>配合</a:t>
            </a:r>
            <a:endParaRPr lang="en-US" altLang="ja-JP" sz="2800" dirty="0">
              <a:solidFill>
                <a:srgbClr val="F75577"/>
              </a:solidFill>
              <a:latin typeface="小塚ゴシック Pr6N L" panose="020B0200000000000000" pitchFamily="34" charset="-128"/>
              <a:ea typeface="小塚ゴシック Pr6N L" panose="020B0200000000000000" pitchFamily="34" charset="-128"/>
            </a:endParaRPr>
          </a:p>
          <a:p>
            <a:pPr marL="457200" indent="-457200">
              <a:lnSpc>
                <a:spcPts val="4000"/>
              </a:lnSpc>
              <a:buFont typeface="Wingdings" panose="05000000000000000000" pitchFamily="2" charset="2"/>
              <a:buChar char="l"/>
            </a:pPr>
            <a:r>
              <a:rPr lang="ja-JP" altLang="en-US" sz="2800" dirty="0">
                <a:solidFill>
                  <a:schemeClr val="bg1">
                    <a:lumMod val="65000"/>
                  </a:schemeClr>
                </a:solidFill>
                <a:latin typeface="小塚ゴシック Pr6N L" panose="020B0200000000000000" pitchFamily="34" charset="-128"/>
                <a:ea typeface="小塚ゴシック Pr6N L" panose="020B0200000000000000" pitchFamily="34" charset="-128"/>
              </a:rPr>
              <a:t>環境制御型農業（</a:t>
            </a:r>
            <a:r>
              <a:rPr lang="en-US" altLang="ja-JP" sz="2800" dirty="0">
                <a:solidFill>
                  <a:schemeClr val="bg1">
                    <a:lumMod val="65000"/>
                  </a:schemeClr>
                </a:solidFill>
                <a:latin typeface="小塚ゴシック Pr6N L" panose="020B0200000000000000" pitchFamily="34" charset="-128"/>
                <a:ea typeface="小塚ゴシック Pr6N L" panose="020B0200000000000000" pitchFamily="34" charset="-128"/>
              </a:rPr>
              <a:t>CEA</a:t>
            </a:r>
            <a:r>
              <a:rPr lang="ja-JP" altLang="en-US" sz="2800" dirty="0">
                <a:solidFill>
                  <a:schemeClr val="bg1">
                    <a:lumMod val="65000"/>
                  </a:schemeClr>
                </a:solidFill>
                <a:latin typeface="小塚ゴシック Pr6N L" panose="020B0200000000000000" pitchFamily="34" charset="-128"/>
                <a:ea typeface="小塚ゴシック Pr6N L" panose="020B0200000000000000" pitchFamily="34" charset="-128"/>
              </a:rPr>
              <a:t>）で栽培された原料を採用</a:t>
            </a:r>
            <a:r>
              <a:rPr lang="ja-JP" altLang="en-US" sz="2000" dirty="0">
                <a:solidFill>
                  <a:schemeClr val="bg1">
                    <a:lumMod val="65000"/>
                  </a:schemeClr>
                </a:solidFill>
                <a:latin typeface="小塚ゴシック Pr6N L" panose="020B0200000000000000" pitchFamily="34" charset="-128"/>
                <a:ea typeface="小塚ゴシック Pr6N L" panose="020B0200000000000000" pitchFamily="34" charset="-128"/>
              </a:rPr>
              <a:t>（成分名：パンクラチウムマリチムムエキス</a:t>
            </a:r>
            <a:r>
              <a:rPr lang="ja-JP" altLang="en-US" sz="2000" baseline="30000" dirty="0">
                <a:solidFill>
                  <a:schemeClr val="bg1">
                    <a:lumMod val="65000"/>
                  </a:schemeClr>
                </a:solidFill>
                <a:latin typeface="小塚ゴシック Pr6N L" panose="020B0200000000000000" pitchFamily="34" charset="-128"/>
                <a:ea typeface="小塚ゴシック Pr6N L" panose="020B0200000000000000" pitchFamily="34" charset="-128"/>
              </a:rPr>
              <a:t>*</a:t>
            </a:r>
            <a:r>
              <a:rPr lang="en-US" altLang="ja-JP" sz="2000" baseline="30000" dirty="0">
                <a:solidFill>
                  <a:schemeClr val="bg1">
                    <a:lumMod val="65000"/>
                  </a:schemeClr>
                </a:solidFill>
                <a:latin typeface="小塚ゴシック Pr6N L" panose="020B0200000000000000" pitchFamily="34" charset="-128"/>
                <a:ea typeface="小塚ゴシック Pr6N L" panose="020B0200000000000000" pitchFamily="34" charset="-128"/>
              </a:rPr>
              <a:t>2</a:t>
            </a:r>
            <a:r>
              <a:rPr lang="ja-JP" altLang="en-US" sz="2000" dirty="0">
                <a:solidFill>
                  <a:schemeClr val="bg1">
                    <a:lumMod val="65000"/>
                  </a:schemeClr>
                </a:solidFill>
                <a:latin typeface="小塚ゴシック Pr6N L" panose="020B0200000000000000" pitchFamily="34" charset="-128"/>
                <a:ea typeface="小塚ゴシック Pr6N L" panose="020B0200000000000000" pitchFamily="34" charset="-128"/>
              </a:rPr>
              <a:t>）</a:t>
            </a:r>
            <a:br>
              <a:rPr lang="en-US" altLang="ja-JP" sz="2800" dirty="0">
                <a:solidFill>
                  <a:schemeClr val="bg1">
                    <a:lumMod val="65000"/>
                  </a:schemeClr>
                </a:solidFill>
                <a:latin typeface="小塚ゴシック Pr6N L" panose="020B0200000000000000" pitchFamily="34" charset="-128"/>
                <a:ea typeface="小塚ゴシック Pr6N L" panose="020B0200000000000000" pitchFamily="34" charset="-128"/>
              </a:rPr>
            </a:br>
            <a:endParaRPr lang="ja-JP" altLang="en-US" sz="2800" dirty="0">
              <a:solidFill>
                <a:srgbClr val="2CCCD3"/>
              </a:solidFill>
              <a:latin typeface="小塚ゴシック Pr6N L" panose="020B0200000000000000" pitchFamily="34" charset="-128"/>
              <a:ea typeface="小塚ゴシック Pr6N L" panose="020B0200000000000000" pitchFamily="34" charset="-128"/>
            </a:endParaRPr>
          </a:p>
        </p:txBody>
      </p:sp>
      <p:sp>
        <p:nvSpPr>
          <p:cNvPr id="2" name="テキスト ボックス 1">
            <a:extLst>
              <a:ext uri="{FF2B5EF4-FFF2-40B4-BE49-F238E27FC236}">
                <a16:creationId xmlns:a16="http://schemas.microsoft.com/office/drawing/2014/main" id="{EA05A5A1-B2DB-4092-8563-0B73DB113CC2}"/>
              </a:ext>
            </a:extLst>
          </p:cNvPr>
          <p:cNvSpPr txBox="1"/>
          <p:nvPr/>
        </p:nvSpPr>
        <p:spPr>
          <a:xfrm>
            <a:off x="4367743" y="1550407"/>
            <a:ext cx="6584836" cy="954107"/>
          </a:xfrm>
          <a:prstGeom prst="rect">
            <a:avLst/>
          </a:prstGeom>
          <a:noFill/>
        </p:spPr>
        <p:txBody>
          <a:bodyPr wrap="square" rtlCol="0">
            <a:spAutoFit/>
          </a:bodyPr>
          <a:lstStyle/>
          <a:p>
            <a:pPr algn="just"/>
            <a:r>
              <a:rPr lang="en-US" altLang="ja-JP" sz="2800">
                <a:solidFill>
                  <a:srgbClr val="2CCCD3"/>
                </a:solidFill>
                <a:latin typeface="小塚ゴシック Pr6N L" panose="020B0200000000000000" pitchFamily="34" charset="-128"/>
                <a:ea typeface="小塚ゴシック Pr6N L" panose="020B0200000000000000" pitchFamily="34" charset="-128"/>
              </a:rPr>
              <a:t>V</a:t>
            </a:r>
            <a:r>
              <a:rPr lang="ja-JP" altLang="en-US" sz="2800">
                <a:solidFill>
                  <a:srgbClr val="2CCCD3"/>
                </a:solidFill>
                <a:latin typeface="小塚ゴシック Pr6N L" panose="020B0200000000000000" pitchFamily="34" charset="-128"/>
                <a:ea typeface="小塚ゴシック Pr6N L" panose="020B0200000000000000" pitchFamily="34" charset="-128"/>
              </a:rPr>
              <a:t>パルス微弱電流</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を肌*</a:t>
            </a:r>
            <a:r>
              <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rPr>
              <a:t>¹</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に届けるために</a:t>
            </a:r>
            <a:r>
              <a:rPr lang="ja-JP" altLang="en-US" sz="2800">
                <a:solidFill>
                  <a:srgbClr val="F75577"/>
                </a:solidFill>
                <a:latin typeface="小塚ゴシック Pr6N L" panose="020B0200000000000000" pitchFamily="34" charset="-128"/>
                <a:ea typeface="小塚ゴシック Pr6N L" panose="020B0200000000000000" pitchFamily="34" charset="-128"/>
              </a:rPr>
              <a:t>専用の美容液を必ず使用してください</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a:t>
            </a:r>
            <a:endParaRPr lang="ja-JP" altLang="en-US" sz="2800">
              <a:solidFill>
                <a:srgbClr val="2CCCD3"/>
              </a:solidFill>
              <a:latin typeface="小塚ゴシック Pr6N L" panose="020B0200000000000000" pitchFamily="34" charset="-128"/>
              <a:ea typeface="小塚ゴシック Pr6N L" panose="020B0200000000000000" pitchFamily="34" charset="-128"/>
            </a:endParaRPr>
          </a:p>
        </p:txBody>
      </p:sp>
      <p:sp>
        <p:nvSpPr>
          <p:cNvPr id="23" name="テキスト ボックス 22">
            <a:extLst>
              <a:ext uri="{FF2B5EF4-FFF2-40B4-BE49-F238E27FC236}">
                <a16:creationId xmlns:a16="http://schemas.microsoft.com/office/drawing/2014/main" id="{DB5DE4A1-17C2-497A-BD99-A2C857653937}"/>
              </a:ext>
            </a:extLst>
          </p:cNvPr>
          <p:cNvSpPr txBox="1"/>
          <p:nvPr/>
        </p:nvSpPr>
        <p:spPr>
          <a:xfrm>
            <a:off x="403124" y="3999974"/>
            <a:ext cx="1210588" cy="338554"/>
          </a:xfrm>
          <a:prstGeom prst="rect">
            <a:avLst/>
          </a:prstGeom>
          <a:noFill/>
        </p:spPr>
        <p:txBody>
          <a:bodyPr wrap="none" rtlCol="0">
            <a:spAutoFit/>
          </a:bodyPr>
          <a:lstStyle/>
          <a:p>
            <a:r>
              <a:rPr kumimoji="1" lang="ja-JP" altLang="en-US" sz="1600" dirty="0">
                <a:solidFill>
                  <a:schemeClr val="bg1">
                    <a:lumMod val="65000"/>
                  </a:schemeClr>
                </a:solidFill>
                <a:latin typeface="小塚ゴシック Pr6N R" panose="020B0400000000000000" pitchFamily="34" charset="-128"/>
                <a:ea typeface="小塚ゴシック Pr6N R" panose="020B0400000000000000" pitchFamily="34" charset="-128"/>
              </a:rPr>
              <a:t>製品の裏面</a:t>
            </a:r>
          </a:p>
        </p:txBody>
      </p:sp>
      <p:sp>
        <p:nvSpPr>
          <p:cNvPr id="6" name="テキスト ボックス 5">
            <a:extLst>
              <a:ext uri="{FF2B5EF4-FFF2-40B4-BE49-F238E27FC236}">
                <a16:creationId xmlns:a16="http://schemas.microsoft.com/office/drawing/2014/main" id="{F02790BD-3D2D-4768-8EE4-B49CCF73DC48}"/>
              </a:ext>
            </a:extLst>
          </p:cNvPr>
          <p:cNvSpPr txBox="1"/>
          <p:nvPr/>
        </p:nvSpPr>
        <p:spPr>
          <a:xfrm>
            <a:off x="4634637" y="6312778"/>
            <a:ext cx="3982288" cy="307777"/>
          </a:xfrm>
          <a:prstGeom prst="rect">
            <a:avLst/>
          </a:prstGeom>
          <a:noFill/>
        </p:spPr>
        <p:txBody>
          <a:bodyPr wrap="square" rtlCol="0">
            <a:spAutoFit/>
          </a:bodyPr>
          <a:lstStyle/>
          <a:p>
            <a:r>
              <a:rPr lang="ja-JP" altLang="en-US" sz="1400">
                <a:solidFill>
                  <a:schemeClr val="bg1">
                    <a:lumMod val="65000"/>
                  </a:schemeClr>
                </a:solidFill>
                <a:latin typeface="小塚ゴシック Pr6N L" panose="020B0200000000000000" pitchFamily="34" charset="-128"/>
                <a:ea typeface="小塚ゴシック Pr6N L" panose="020B0200000000000000" pitchFamily="34" charset="-128"/>
              </a:rPr>
              <a:t>＊</a:t>
            </a:r>
            <a:r>
              <a:rPr lang="en-US" altLang="ja-JP" sz="1400">
                <a:solidFill>
                  <a:schemeClr val="bg1">
                    <a:lumMod val="65000"/>
                  </a:schemeClr>
                </a:solidFill>
                <a:latin typeface="小塚ゴシック Pr6N L" panose="020B0200000000000000" pitchFamily="34" charset="-128"/>
                <a:ea typeface="小塚ゴシック Pr6N L" panose="020B0200000000000000" pitchFamily="34" charset="-128"/>
              </a:rPr>
              <a:t>1  </a:t>
            </a:r>
            <a:r>
              <a:rPr lang="ja-JP" altLang="en-US" sz="1400">
                <a:solidFill>
                  <a:schemeClr val="bg1">
                    <a:lumMod val="65000"/>
                  </a:schemeClr>
                </a:solidFill>
                <a:latin typeface="小塚ゴシック Pr6N L" panose="020B0200000000000000" pitchFamily="34" charset="-128"/>
                <a:ea typeface="小塚ゴシック Pr6N L" panose="020B0200000000000000" pitchFamily="34" charset="-128"/>
              </a:rPr>
              <a:t>角層まで　＊</a:t>
            </a:r>
            <a:r>
              <a:rPr lang="en-US" altLang="ja-JP" sz="1400">
                <a:solidFill>
                  <a:schemeClr val="bg1">
                    <a:lumMod val="65000"/>
                  </a:schemeClr>
                </a:solidFill>
                <a:latin typeface="小塚ゴシック Pr6N L" panose="020B0200000000000000" pitchFamily="34" charset="-128"/>
                <a:ea typeface="小塚ゴシック Pr6N L" panose="020B0200000000000000" pitchFamily="34" charset="-128"/>
              </a:rPr>
              <a:t>2  </a:t>
            </a:r>
            <a:r>
              <a:rPr lang="ja-JP" altLang="en-US" sz="1400">
                <a:solidFill>
                  <a:schemeClr val="bg1">
                    <a:lumMod val="65000"/>
                  </a:schemeClr>
                </a:solidFill>
                <a:latin typeface="小塚ゴシック Pr6N L" panose="020B0200000000000000" pitchFamily="34" charset="-128"/>
                <a:ea typeface="小塚ゴシック Pr6N L" panose="020B0200000000000000" pitchFamily="34" charset="-128"/>
              </a:rPr>
              <a:t>保湿成分</a:t>
            </a:r>
            <a:endParaRPr lang="ja-JP" altLang="en-US" sz="1400">
              <a:solidFill>
                <a:srgbClr val="2CCCD3"/>
              </a:solidFill>
              <a:latin typeface="小塚ゴシック Pr6N L" panose="020B0200000000000000" pitchFamily="34" charset="-128"/>
              <a:ea typeface="小塚ゴシック Pr6N L" panose="020B0200000000000000" pitchFamily="34" charset="-128"/>
            </a:endParaRPr>
          </a:p>
        </p:txBody>
      </p:sp>
      <p:pic>
        <p:nvPicPr>
          <p:cNvPr id="12" name="図 11">
            <a:extLst>
              <a:ext uri="{FF2B5EF4-FFF2-40B4-BE49-F238E27FC236}">
                <a16:creationId xmlns:a16="http://schemas.microsoft.com/office/drawing/2014/main" id="{1AFA5E02-0612-4F83-B300-7D8968B57DA5}"/>
              </a:ext>
            </a:extLst>
          </p:cNvPr>
          <p:cNvPicPr>
            <a:picLocks noChangeAspect="1"/>
          </p:cNvPicPr>
          <p:nvPr/>
        </p:nvPicPr>
        <p:blipFill>
          <a:blip r:embed="rId7"/>
          <a:stretch>
            <a:fillRect/>
          </a:stretch>
        </p:blipFill>
        <p:spPr>
          <a:xfrm>
            <a:off x="644395" y="4754740"/>
            <a:ext cx="764128" cy="936672"/>
          </a:xfrm>
          <a:prstGeom prst="rect">
            <a:avLst/>
          </a:prstGeom>
        </p:spPr>
      </p:pic>
    </p:spTree>
    <p:extLst>
      <p:ext uri="{BB962C8B-B14F-4D97-AF65-F5344CB8AC3E}">
        <p14:creationId xmlns:p14="http://schemas.microsoft.com/office/powerpoint/2010/main" val="1720144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DC3135-3881-4B18-9C37-03F468067019}"/>
              </a:ext>
            </a:extLst>
          </p:cNvPr>
          <p:cNvSpPr txBox="1"/>
          <p:nvPr/>
        </p:nvSpPr>
        <p:spPr>
          <a:xfrm>
            <a:off x="936978" y="500704"/>
            <a:ext cx="10811296"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4400">
                <a:solidFill>
                  <a:srgbClr val="2CCCD3"/>
                </a:solidFill>
                <a:latin typeface="小塚ゴシック Pr6N L" panose="020B0200000000000000" pitchFamily="34" charset="-128"/>
                <a:ea typeface="小塚ゴシック Pr6N L" panose="020B0200000000000000" pitchFamily="34" charset="-128"/>
              </a:rPr>
              <a:t>V</a:t>
            </a:r>
            <a:r>
              <a:rPr lang="ja-JP" altLang="en-US" sz="4400">
                <a:solidFill>
                  <a:srgbClr val="2CCCD3"/>
                </a:solidFill>
                <a:latin typeface="小塚ゴシック Pr6N L" panose="020B0200000000000000" pitchFamily="34" charset="-128"/>
                <a:ea typeface="小塚ゴシック Pr6N L" panose="020B0200000000000000" pitchFamily="34" charset="-128"/>
              </a:rPr>
              <a:t>パルス微弱電流テクノロジー</a:t>
            </a:r>
          </a:p>
        </p:txBody>
      </p:sp>
      <p:pic>
        <p:nvPicPr>
          <p:cNvPr id="10" name="図 9" descr="ナイフ, ブラシ が含まれている画像&#10;&#10;自動的に生成された説明">
            <a:extLst>
              <a:ext uri="{FF2B5EF4-FFF2-40B4-BE49-F238E27FC236}">
                <a16:creationId xmlns:a16="http://schemas.microsoft.com/office/drawing/2014/main" id="{6B6A79E9-FAC2-4B03-8056-9249FDFA50D5}"/>
              </a:ext>
            </a:extLst>
          </p:cNvPr>
          <p:cNvPicPr>
            <a:picLocks noChangeAspect="1"/>
          </p:cNvPicPr>
          <p:nvPr/>
        </p:nvPicPr>
        <p:blipFill rotWithShape="1">
          <a:blip r:embed="rId3">
            <a:extLst>
              <a:ext uri="{28A0092B-C50C-407E-A947-70E740481C1C}">
                <a14:useLocalDpi xmlns:a14="http://schemas.microsoft.com/office/drawing/2010/main" val="0"/>
              </a:ext>
            </a:extLst>
          </a:blip>
          <a:srcRect l="38576" t="2774" r="38911" b="66454"/>
          <a:stretch/>
        </p:blipFill>
        <p:spPr>
          <a:xfrm>
            <a:off x="-167791" y="2471094"/>
            <a:ext cx="3217417" cy="4397789"/>
          </a:xfrm>
          <a:prstGeom prst="rect">
            <a:avLst/>
          </a:prstGeom>
        </p:spPr>
      </p:pic>
      <p:pic>
        <p:nvPicPr>
          <p:cNvPr id="11" name="Picture 11">
            <a:extLst>
              <a:ext uri="{FF2B5EF4-FFF2-40B4-BE49-F238E27FC236}">
                <a16:creationId xmlns:a16="http://schemas.microsoft.com/office/drawing/2014/main" id="{83D86032-8390-4E93-9553-39CDA0BAC1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5811" y="4488967"/>
            <a:ext cx="3784191" cy="3845723"/>
          </a:xfrm>
          <a:prstGeom prst="rect">
            <a:avLst/>
          </a:prstGeom>
        </p:spPr>
      </p:pic>
      <p:sp>
        <p:nvSpPr>
          <p:cNvPr id="6" name="テキスト ボックス 5">
            <a:extLst>
              <a:ext uri="{FF2B5EF4-FFF2-40B4-BE49-F238E27FC236}">
                <a16:creationId xmlns:a16="http://schemas.microsoft.com/office/drawing/2014/main" id="{A0E3E90B-22CC-446D-A04E-CCCE709803A2}"/>
              </a:ext>
            </a:extLst>
          </p:cNvPr>
          <p:cNvSpPr txBox="1"/>
          <p:nvPr/>
        </p:nvSpPr>
        <p:spPr>
          <a:xfrm>
            <a:off x="4965422" y="2100931"/>
            <a:ext cx="6399264" cy="26366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just">
              <a:lnSpc>
                <a:spcPct val="150000"/>
              </a:lnSpc>
              <a:defRPr/>
            </a:pPr>
            <a:r>
              <a:rPr lang="en-US" altLang="ja-JP" sz="2800" err="1">
                <a:solidFill>
                  <a:schemeClr val="bg1">
                    <a:lumMod val="65000"/>
                  </a:schemeClr>
                </a:solidFill>
                <a:latin typeface="小塚ゴシック Pr6N L" panose="020B0200000000000000" pitchFamily="34" charset="-128"/>
                <a:ea typeface="小塚ゴシック Pr6N L" panose="020B0200000000000000" pitchFamily="34" charset="-128"/>
              </a:rPr>
              <a:t>ageLOC</a:t>
            </a:r>
            <a:r>
              <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rPr>
              <a:t> </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ブーストの</a:t>
            </a:r>
            <a:r>
              <a:rPr lang="ja-JP" altLang="en-US" sz="2800">
                <a:solidFill>
                  <a:srgbClr val="2CCCD3"/>
                </a:solidFill>
                <a:latin typeface="小塚ゴシック Pr6N L" panose="020B0200000000000000" pitchFamily="34" charset="-128"/>
                <a:ea typeface="小塚ゴシック Pr6N L" panose="020B0200000000000000" pitchFamily="34" charset="-128"/>
              </a:rPr>
              <a:t>トリートメント面</a:t>
            </a:r>
            <a:r>
              <a:rPr lang="ja-JP" altLang="en-US" sz="2800">
                <a:solidFill>
                  <a:srgbClr val="A5A5A5"/>
                </a:solidFill>
                <a:latin typeface="小塚ゴシック Pr6N L" panose="020B0200000000000000" pitchFamily="34" charset="-128"/>
                <a:ea typeface="小塚ゴシック Pr6N L" panose="020B0200000000000000" pitchFamily="34" charset="-128"/>
              </a:rPr>
              <a:t>に</a:t>
            </a:r>
            <a:r>
              <a:rPr lang="ja-JP" altLang="en-US" sz="2800">
                <a:solidFill>
                  <a:srgbClr val="F75577"/>
                </a:solidFill>
                <a:latin typeface="小塚ゴシック Pr6N L" panose="020B0200000000000000" pitchFamily="34" charset="-128"/>
                <a:ea typeface="小塚ゴシック Pr6N L" panose="020B0200000000000000" pitchFamily="34" charset="-128"/>
              </a:rPr>
              <a:t>美容液が十分行き渡っている</a:t>
            </a:r>
            <a:r>
              <a:rPr lang="ja-JP" altLang="en-US" sz="2800">
                <a:solidFill>
                  <a:srgbClr val="A5A5A5"/>
                </a:solidFill>
                <a:latin typeface="小塚ゴシック Pr6N L" panose="020B0200000000000000" pitchFamily="34" charset="-128"/>
                <a:ea typeface="小塚ゴシック Pr6N L" panose="020B0200000000000000" pitchFamily="34" charset="-128"/>
              </a:rPr>
              <a:t>ことで、</a:t>
            </a:r>
            <a:r>
              <a:rPr lang="en-US" altLang="ja-JP" sz="2800" err="1">
                <a:solidFill>
                  <a:srgbClr val="A5A5A5"/>
                </a:solidFill>
                <a:latin typeface="小塚ゴシック Pr6N L" panose="020B0200000000000000" pitchFamily="34" charset="-128"/>
                <a:ea typeface="小塚ゴシック Pr6N L" panose="020B0200000000000000" pitchFamily="34" charset="-128"/>
              </a:rPr>
              <a:t>ageLOC</a:t>
            </a:r>
            <a:r>
              <a:rPr lang="en-US" altLang="ja-JP" sz="2800">
                <a:solidFill>
                  <a:srgbClr val="A5A5A5"/>
                </a:solidFill>
                <a:latin typeface="小塚ゴシック Pr6N L" panose="020B0200000000000000" pitchFamily="34" charset="-128"/>
                <a:ea typeface="小塚ゴシック Pr6N L" panose="020B0200000000000000" pitchFamily="34" charset="-128"/>
              </a:rPr>
              <a:t> </a:t>
            </a:r>
            <a:r>
              <a:rPr lang="ja-JP" altLang="en-US" sz="2800">
                <a:solidFill>
                  <a:srgbClr val="A5A5A5"/>
                </a:solidFill>
                <a:latin typeface="小塚ゴシック Pr6N L" panose="020B0200000000000000" pitchFamily="34" charset="-128"/>
                <a:ea typeface="小塚ゴシック Pr6N L" panose="020B0200000000000000" pitchFamily="34" charset="-128"/>
              </a:rPr>
              <a:t>ブースト本来のトリートメントを実現します。</a:t>
            </a:r>
            <a:endParaRPr lang="en-US" altLang="ja-JP" sz="2800">
              <a:solidFill>
                <a:srgbClr val="A5A5A5"/>
              </a:solidFill>
              <a:latin typeface="小塚ゴシック Pr6N L" panose="020B0200000000000000" pitchFamily="34" charset="-128"/>
              <a:ea typeface="小塚ゴシック Pr6N L" panose="020B0200000000000000" pitchFamily="34" charset="-128"/>
            </a:endParaRPr>
          </a:p>
        </p:txBody>
      </p:sp>
      <p:pic>
        <p:nvPicPr>
          <p:cNvPr id="8" name="図 7" descr="ホワイト, 立つ が含まれている画像&#10;&#10;自動的に生成された説明">
            <a:extLst>
              <a:ext uri="{FF2B5EF4-FFF2-40B4-BE49-F238E27FC236}">
                <a16:creationId xmlns:a16="http://schemas.microsoft.com/office/drawing/2014/main" id="{71980136-56C8-43AB-9A3A-64EF387DB3F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2500" y1="54167" x2="15083" y2="60667"/>
                        <a14:backgroundMark x1="14083" y1="55167" x2="16667" y2="62833"/>
                        <a14:backgroundMark x1="13917" y1="55167" x2="16500" y2="61667"/>
                      </a14:backgroundRemoval>
                    </a14:imgEffect>
                  </a14:imgLayer>
                </a14:imgProps>
              </a:ext>
              <a:ext uri="{28A0092B-C50C-407E-A947-70E740481C1C}">
                <a14:useLocalDpi xmlns:a14="http://schemas.microsoft.com/office/drawing/2010/main" val="0"/>
              </a:ext>
            </a:extLst>
          </a:blip>
          <a:srcRect l="12125" t="24041" r="5882" b="27078"/>
          <a:stretch/>
        </p:blipFill>
        <p:spPr>
          <a:xfrm rot="19319739">
            <a:off x="1308887" y="2762441"/>
            <a:ext cx="2111111" cy="1258551"/>
          </a:xfrm>
          <a:prstGeom prst="rect">
            <a:avLst/>
          </a:prstGeom>
        </p:spPr>
      </p:pic>
      <p:pic>
        <p:nvPicPr>
          <p:cNvPr id="3" name="図 2" descr="ローション が含まれている画像&#10;&#10;自動的に生成された説明">
            <a:extLst>
              <a:ext uri="{FF2B5EF4-FFF2-40B4-BE49-F238E27FC236}">
                <a16:creationId xmlns:a16="http://schemas.microsoft.com/office/drawing/2014/main" id="{9FEE48EC-6386-4C2E-B0B5-CFBC1766EA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0236" y="2493735"/>
            <a:ext cx="1271171" cy="4167637"/>
          </a:xfrm>
          <a:prstGeom prst="rect">
            <a:avLst/>
          </a:prstGeom>
        </p:spPr>
      </p:pic>
    </p:spTree>
    <p:extLst>
      <p:ext uri="{BB962C8B-B14F-4D97-AF65-F5344CB8AC3E}">
        <p14:creationId xmlns:p14="http://schemas.microsoft.com/office/powerpoint/2010/main" val="204075665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96170F8E-9AF7-4E56-B86D-B25635FEF7FE}"/>
              </a:ext>
            </a:extLst>
          </p:cNvPr>
          <p:cNvGrpSpPr/>
          <p:nvPr/>
        </p:nvGrpSpPr>
        <p:grpSpPr>
          <a:xfrm>
            <a:off x="7093893" y="0"/>
            <a:ext cx="4646204" cy="6857999"/>
            <a:chOff x="7919883" y="1"/>
            <a:chExt cx="3820213" cy="5638800"/>
          </a:xfrm>
        </p:grpSpPr>
        <p:pic>
          <p:nvPicPr>
            <p:cNvPr id="8" name="図 7" descr="ポーズをとっている上半身裸の男性の顔&#10;&#10;自動的に生成された説明">
              <a:extLst>
                <a:ext uri="{FF2B5EF4-FFF2-40B4-BE49-F238E27FC236}">
                  <a16:creationId xmlns:a16="http://schemas.microsoft.com/office/drawing/2014/main" id="{D43008AE-3A18-4DBA-B24F-364786333C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19883" y="1"/>
              <a:ext cx="3170904" cy="5638800"/>
            </a:xfrm>
            <a:prstGeom prst="rect">
              <a:avLst/>
            </a:prstGeom>
          </p:spPr>
        </p:pic>
        <p:sp>
          <p:nvSpPr>
            <p:cNvPr id="9" name="正方形/長方形 8">
              <a:extLst>
                <a:ext uri="{FF2B5EF4-FFF2-40B4-BE49-F238E27FC236}">
                  <a16:creationId xmlns:a16="http://schemas.microsoft.com/office/drawing/2014/main" id="{CAB4275F-BAC4-4C6E-94B6-A6AD72B34B5F}"/>
                </a:ext>
              </a:extLst>
            </p:cNvPr>
            <p:cNvSpPr/>
            <p:nvPr/>
          </p:nvSpPr>
          <p:spPr>
            <a:xfrm rot="2050283">
              <a:off x="10961744" y="668869"/>
              <a:ext cx="778352" cy="157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C33F1E8-5830-4BF4-A368-C1C64F17CBAF}"/>
                </a:ext>
              </a:extLst>
            </p:cNvPr>
            <p:cNvSpPr/>
            <p:nvPr/>
          </p:nvSpPr>
          <p:spPr>
            <a:xfrm rot="10800000">
              <a:off x="10749032" y="499307"/>
              <a:ext cx="778352" cy="203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a:extLst>
              <a:ext uri="{FF2B5EF4-FFF2-40B4-BE49-F238E27FC236}">
                <a16:creationId xmlns:a16="http://schemas.microsoft.com/office/drawing/2014/main" id="{8F5842E5-E0D8-41FC-A7ED-F40700A4DB07}"/>
              </a:ext>
            </a:extLst>
          </p:cNvPr>
          <p:cNvSpPr/>
          <p:nvPr/>
        </p:nvSpPr>
        <p:spPr>
          <a:xfrm>
            <a:off x="308907" y="4009418"/>
            <a:ext cx="7551725" cy="1307024"/>
          </a:xfrm>
          <a:prstGeom prst="rect">
            <a:avLst/>
          </a:prstGeom>
        </p:spPr>
        <p:txBody>
          <a:bodyPr wrap="square">
            <a:spAutoFit/>
          </a:bodyPr>
          <a:lstStyle/>
          <a:p>
            <a:pPr algn="ctr">
              <a:lnSpc>
                <a:spcPct val="150000"/>
              </a:lnSpc>
              <a:spcAft>
                <a:spcPts val="0"/>
              </a:spcAft>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美顔器トリートメントは</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a:p>
            <a:pPr algn="ctr">
              <a:lnSpc>
                <a:spcPct val="150000"/>
              </a:lnSpc>
              <a:spcAft>
                <a:spcPts val="0"/>
              </a:spcAft>
            </a:pPr>
            <a:r>
              <a:rPr lang="ja-JP" altLang="en-US" sz="2800">
                <a:solidFill>
                  <a:srgbClr val="2CCCD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手軽さ</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の時代へ。</a:t>
            </a:r>
          </a:p>
        </p:txBody>
      </p:sp>
      <p:pic>
        <p:nvPicPr>
          <p:cNvPr id="12" name="Picture 10">
            <a:extLst>
              <a:ext uri="{FF2B5EF4-FFF2-40B4-BE49-F238E27FC236}">
                <a16:creationId xmlns:a16="http://schemas.microsoft.com/office/drawing/2014/main" id="{724AB21F-A92C-45D6-8719-E7741A68F0EE}"/>
              </a:ext>
            </a:extLst>
          </p:cNvPr>
          <p:cNvPicPr>
            <a:picLocks noChangeAspect="1"/>
          </p:cNvPicPr>
          <p:nvPr/>
        </p:nvPicPr>
        <p:blipFill>
          <a:blip r:embed="rId4"/>
          <a:stretch>
            <a:fillRect/>
          </a:stretch>
        </p:blipFill>
        <p:spPr>
          <a:xfrm>
            <a:off x="5832708" y="-1302888"/>
            <a:ext cx="3632896" cy="3691968"/>
          </a:xfrm>
          <a:prstGeom prst="rect">
            <a:avLst/>
          </a:prstGeom>
        </p:spPr>
      </p:pic>
      <p:sp>
        <p:nvSpPr>
          <p:cNvPr id="13" name="テキスト ボックス 12">
            <a:extLst>
              <a:ext uri="{FF2B5EF4-FFF2-40B4-BE49-F238E27FC236}">
                <a16:creationId xmlns:a16="http://schemas.microsoft.com/office/drawing/2014/main" id="{665C5220-748A-4961-B096-149A2BC6D469}"/>
              </a:ext>
            </a:extLst>
          </p:cNvPr>
          <p:cNvSpPr txBox="1"/>
          <p:nvPr/>
        </p:nvSpPr>
        <p:spPr>
          <a:xfrm>
            <a:off x="2904162" y="1168530"/>
            <a:ext cx="1210588" cy="707886"/>
          </a:xfrm>
          <a:prstGeom prst="rect">
            <a:avLst/>
          </a:prstGeom>
          <a:noFill/>
        </p:spPr>
        <p:txBody>
          <a:bodyPr wrap="none" rtlCol="0">
            <a:spAutoFit/>
          </a:bodyPr>
          <a:lstStyle/>
          <a:p>
            <a:r>
              <a:rPr kumimoji="1" lang="ja-JP" altLang="en-US" sz="4000">
                <a:solidFill>
                  <a:srgbClr val="2CCCD3"/>
                </a:solidFill>
                <a:latin typeface="小塚ゴシック Pro R" panose="020B0400000000000000" pitchFamily="34" charset="-128"/>
                <a:ea typeface="小塚ゴシック Pro R" panose="020B0400000000000000" pitchFamily="34" charset="-128"/>
              </a:rPr>
              <a:t>特長</a:t>
            </a:r>
            <a:endParaRPr kumimoji="1" lang="ja-JP" altLang="en-US" sz="3600">
              <a:solidFill>
                <a:srgbClr val="2CCCD3"/>
              </a:solidFill>
              <a:latin typeface="小塚ゴシック Pro R" panose="020B0400000000000000" pitchFamily="34" charset="-128"/>
              <a:ea typeface="小塚ゴシック Pro R" panose="020B0400000000000000" pitchFamily="34" charset="-128"/>
            </a:endParaRPr>
          </a:p>
        </p:txBody>
      </p:sp>
      <p:sp>
        <p:nvSpPr>
          <p:cNvPr id="14" name="テキスト ボックス 13">
            <a:extLst>
              <a:ext uri="{FF2B5EF4-FFF2-40B4-BE49-F238E27FC236}">
                <a16:creationId xmlns:a16="http://schemas.microsoft.com/office/drawing/2014/main" id="{E0362DA2-361F-4E05-A676-D325D8CA7B29}"/>
              </a:ext>
            </a:extLst>
          </p:cNvPr>
          <p:cNvSpPr txBox="1"/>
          <p:nvPr/>
        </p:nvSpPr>
        <p:spPr>
          <a:xfrm>
            <a:off x="4405589" y="767114"/>
            <a:ext cx="995184" cy="1446550"/>
          </a:xfrm>
          <a:prstGeom prst="rect">
            <a:avLst/>
          </a:prstGeom>
          <a:noFill/>
        </p:spPr>
        <p:txBody>
          <a:bodyPr wrap="square" rtlCol="0">
            <a:spAutoFit/>
          </a:bodyPr>
          <a:lstStyle/>
          <a:p>
            <a:r>
              <a:rPr kumimoji="1" lang="en-US" altLang="ja-JP" sz="8800">
                <a:solidFill>
                  <a:srgbClr val="2CCCD3"/>
                </a:solidFill>
                <a:latin typeface="小塚ゴシック Pro L" panose="020B0200000000000000" pitchFamily="34" charset="-128"/>
                <a:ea typeface="小塚ゴシック Pro L" panose="020B0200000000000000" pitchFamily="34" charset="-128"/>
              </a:rPr>
              <a:t>2</a:t>
            </a:r>
            <a:endParaRPr kumimoji="1" lang="ja-JP" altLang="en-US" sz="8800">
              <a:solidFill>
                <a:srgbClr val="2CCCD3"/>
              </a:solidFill>
              <a:latin typeface="小塚ゴシック Pro L" panose="020B0200000000000000" pitchFamily="34" charset="-128"/>
              <a:ea typeface="小塚ゴシック Pro L" panose="020B0200000000000000" pitchFamily="34" charset="-128"/>
            </a:endParaRPr>
          </a:p>
        </p:txBody>
      </p:sp>
      <p:pic>
        <p:nvPicPr>
          <p:cNvPr id="16" name="Picture 11">
            <a:extLst>
              <a:ext uri="{FF2B5EF4-FFF2-40B4-BE49-F238E27FC236}">
                <a16:creationId xmlns:a16="http://schemas.microsoft.com/office/drawing/2014/main" id="{F41B8753-6649-44CC-9F10-6D0E05E2E6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365" y="5307159"/>
            <a:ext cx="2628628" cy="2671370"/>
          </a:xfrm>
          <a:prstGeom prst="rect">
            <a:avLst/>
          </a:prstGeom>
        </p:spPr>
      </p:pic>
      <p:sp>
        <p:nvSpPr>
          <p:cNvPr id="19" name="正方形/長方形 18">
            <a:extLst>
              <a:ext uri="{FF2B5EF4-FFF2-40B4-BE49-F238E27FC236}">
                <a16:creationId xmlns:a16="http://schemas.microsoft.com/office/drawing/2014/main" id="{8E4FF931-ECCE-4A52-958E-73CBECAFF66A}"/>
              </a:ext>
            </a:extLst>
          </p:cNvPr>
          <p:cNvSpPr/>
          <p:nvPr/>
        </p:nvSpPr>
        <p:spPr>
          <a:xfrm>
            <a:off x="505158" y="3132426"/>
            <a:ext cx="6990963" cy="646331"/>
          </a:xfrm>
          <a:prstGeom prst="rect">
            <a:avLst/>
          </a:prstGeom>
        </p:spPr>
        <p:txBody>
          <a:bodyPr wrap="square">
            <a:spAutoFit/>
          </a:bodyPr>
          <a:lstStyle/>
          <a:p>
            <a:pPr algn="dist"/>
            <a:r>
              <a:rPr lang="ja-JP" altLang="en-US" sz="3600">
                <a:solidFill>
                  <a:srgbClr val="F75577"/>
                </a:solidFill>
                <a:latin typeface="小塚ゴシック Pr6N L" panose="020B0200000000000000" pitchFamily="34" charset="-128"/>
                <a:ea typeface="小塚ゴシック Pr6N L" panose="020B0200000000000000" pitchFamily="34" charset="-128"/>
              </a:rPr>
              <a:t>コンパクト</a:t>
            </a:r>
            <a:r>
              <a:rPr lang="ja-JP" altLang="en-US" sz="3600" spc="-300">
                <a:solidFill>
                  <a:schemeClr val="bg1">
                    <a:lumMod val="65000"/>
                  </a:schemeClr>
                </a:solidFill>
                <a:latin typeface="小塚ゴシック Pr6N L" panose="020B0200000000000000" pitchFamily="34" charset="-128"/>
                <a:ea typeface="小塚ゴシック Pr6N L" panose="020B0200000000000000" pitchFamily="34" charset="-128"/>
              </a:rPr>
              <a:t>、</a:t>
            </a:r>
            <a:r>
              <a:rPr lang="ja-JP" altLang="en-US" sz="3600">
                <a:solidFill>
                  <a:srgbClr val="2CCCD3"/>
                </a:solidFill>
                <a:latin typeface="小塚ゴシック Pr6N L" panose="020B0200000000000000" pitchFamily="34" charset="-128"/>
                <a:ea typeface="小塚ゴシック Pr6N L" panose="020B0200000000000000" pitchFamily="34" charset="-128"/>
              </a:rPr>
              <a:t>スマート</a:t>
            </a:r>
            <a:r>
              <a:rPr lang="ja-JP" altLang="en-US" sz="3600" spc="-300">
                <a:solidFill>
                  <a:schemeClr val="bg1">
                    <a:lumMod val="65000"/>
                  </a:schemeClr>
                </a:solidFill>
                <a:latin typeface="小塚ゴシック Pr6N L" panose="020B0200000000000000" pitchFamily="34" charset="-128"/>
                <a:ea typeface="小塚ゴシック Pr6N L" panose="020B0200000000000000" pitchFamily="34" charset="-128"/>
              </a:rPr>
              <a:t>、</a:t>
            </a:r>
            <a:r>
              <a:rPr lang="ja-JP" altLang="en-US" sz="3600">
                <a:solidFill>
                  <a:srgbClr val="F75577"/>
                </a:solidFill>
                <a:latin typeface="小塚ゴシック Pr6N L" panose="020B0200000000000000" pitchFamily="34" charset="-128"/>
                <a:ea typeface="小塚ゴシック Pr6N L" panose="020B0200000000000000" pitchFamily="34" charset="-128"/>
              </a:rPr>
              <a:t>シンプル</a:t>
            </a:r>
            <a:r>
              <a:rPr lang="ja-JP" altLang="en-US" sz="3600">
                <a:solidFill>
                  <a:schemeClr val="bg1">
                    <a:lumMod val="65000"/>
                  </a:schemeClr>
                </a:solidFill>
                <a:latin typeface="小塚ゴシック Pr6N L" panose="020B0200000000000000" pitchFamily="34" charset="-128"/>
                <a:ea typeface="小塚ゴシック Pr6N L" panose="020B0200000000000000" pitchFamily="34" charset="-128"/>
              </a:rPr>
              <a:t>。</a:t>
            </a:r>
          </a:p>
        </p:txBody>
      </p:sp>
    </p:spTree>
    <p:extLst>
      <p:ext uri="{BB962C8B-B14F-4D97-AF65-F5344CB8AC3E}">
        <p14:creationId xmlns:p14="http://schemas.microsoft.com/office/powerpoint/2010/main" val="228112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60F208F-358C-4BD8-BD4E-418E8F91BCB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40000" contrast="-20000"/>
                    </a14:imgEffect>
                  </a14:imgLayer>
                </a14:imgProps>
              </a:ext>
            </a:extLst>
          </a:blip>
          <a:srcRect l="15380" t="10239" r="10821" b="17786"/>
          <a:stretch/>
        </p:blipFill>
        <p:spPr>
          <a:xfrm>
            <a:off x="4024004" y="1"/>
            <a:ext cx="4049609" cy="6858000"/>
          </a:xfrm>
          <a:prstGeom prst="rect">
            <a:avLst/>
          </a:prstGeom>
        </p:spPr>
      </p:pic>
      <p:sp>
        <p:nvSpPr>
          <p:cNvPr id="13" name="正方形/長方形 12">
            <a:extLst>
              <a:ext uri="{FF2B5EF4-FFF2-40B4-BE49-F238E27FC236}">
                <a16:creationId xmlns:a16="http://schemas.microsoft.com/office/drawing/2014/main" id="{33F30A2C-51FC-4BB5-8F92-6AC7227CE8EC}"/>
              </a:ext>
            </a:extLst>
          </p:cNvPr>
          <p:cNvSpPr/>
          <p:nvPr/>
        </p:nvSpPr>
        <p:spPr>
          <a:xfrm>
            <a:off x="3998919" y="0"/>
            <a:ext cx="4074695" cy="6858000"/>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7EDB7D62-5F51-4D5D-A392-054DED7DAAD6}"/>
              </a:ext>
            </a:extLst>
          </p:cNvPr>
          <p:cNvSpPr/>
          <p:nvPr/>
        </p:nvSpPr>
        <p:spPr>
          <a:xfrm>
            <a:off x="8287815" y="4597051"/>
            <a:ext cx="3877985" cy="1323439"/>
          </a:xfrm>
          <a:prstGeom prst="rect">
            <a:avLst/>
          </a:prstGeom>
        </p:spPr>
        <p:txBody>
          <a:bodyPr wrap="none">
            <a:spAutoFit/>
          </a:bodyPr>
          <a:lstStyle/>
          <a:p>
            <a:pPr algn="dist">
              <a:spcAft>
                <a:spcPts val="0"/>
              </a:spcAft>
            </a:pPr>
            <a:r>
              <a:rPr lang="ja-JP"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洗い流し不要の</a:t>
            </a:r>
            <a:endParaRPr lang="en-US"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a:p>
            <a:pPr algn="dist">
              <a:spcAft>
                <a:spcPts val="0"/>
              </a:spcAft>
            </a:pPr>
            <a:r>
              <a:rPr lang="ja-JP"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美容液ならではの</a:t>
            </a:r>
            <a:endParaRPr lang="en-US"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a:p>
            <a:pPr algn="dist">
              <a:spcAft>
                <a:spcPts val="0"/>
              </a:spcAft>
            </a:pPr>
            <a:r>
              <a:rPr lang="ja-JP" altLang="ja-JP" sz="3200">
                <a:solidFill>
                  <a:srgbClr val="2CCCD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シンプルなステップ</a:t>
            </a:r>
            <a:endParaRPr lang="ja-JP" altLang="ja-JP" sz="2800">
              <a:solidFill>
                <a:srgbClr val="2CCCD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p:txBody>
      </p:sp>
      <p:sp>
        <p:nvSpPr>
          <p:cNvPr id="15" name="正方形/長方形 14">
            <a:extLst>
              <a:ext uri="{FF2B5EF4-FFF2-40B4-BE49-F238E27FC236}">
                <a16:creationId xmlns:a16="http://schemas.microsoft.com/office/drawing/2014/main" id="{CFF49FCD-0362-4C50-B346-3B3C3560587D}"/>
              </a:ext>
            </a:extLst>
          </p:cNvPr>
          <p:cNvSpPr/>
          <p:nvPr/>
        </p:nvSpPr>
        <p:spPr>
          <a:xfrm>
            <a:off x="4301435" y="2468515"/>
            <a:ext cx="3570208" cy="1323439"/>
          </a:xfrm>
          <a:prstGeom prst="rect">
            <a:avLst/>
          </a:prstGeom>
        </p:spPr>
        <p:txBody>
          <a:bodyPr wrap="none">
            <a:spAutoFit/>
          </a:bodyPr>
          <a:lstStyle/>
          <a:p>
            <a:pPr algn="dist">
              <a:spcAft>
                <a:spcPts val="0"/>
              </a:spcAft>
            </a:pPr>
            <a:r>
              <a:rPr lang="ja-JP"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マグネット充電器採用・</a:t>
            </a:r>
            <a:endParaRPr lang="en-US"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a:p>
            <a:pPr algn="dist">
              <a:spcAft>
                <a:spcPts val="0"/>
              </a:spcAft>
            </a:pPr>
            <a:r>
              <a:rPr lang="ja-JP"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スワイプ操作の</a:t>
            </a:r>
            <a:endParaRPr lang="en-US" altLang="ja-JP" sz="2400">
              <a:solidFill>
                <a:schemeClr val="bg1">
                  <a:lumMod val="65000"/>
                </a:schemeClr>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a:p>
            <a:pPr algn="dist">
              <a:spcAft>
                <a:spcPts val="0"/>
              </a:spcAft>
            </a:pPr>
            <a:r>
              <a:rPr lang="ja-JP" altLang="ja-JP" sz="3200">
                <a:solidFill>
                  <a:srgbClr val="F75577"/>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スマートな操作性</a:t>
            </a:r>
            <a:endParaRPr lang="en-US" altLang="ja-JP" sz="3200">
              <a:solidFill>
                <a:srgbClr val="F75577"/>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02A658DB-E0F2-4C98-8551-8FFFB2083FCE}"/>
              </a:ext>
            </a:extLst>
          </p:cNvPr>
          <p:cNvGrpSpPr/>
          <p:nvPr/>
        </p:nvGrpSpPr>
        <p:grpSpPr>
          <a:xfrm>
            <a:off x="32084" y="1791840"/>
            <a:ext cx="3469467" cy="5066160"/>
            <a:chOff x="7919883" y="1"/>
            <a:chExt cx="3820213" cy="5578323"/>
          </a:xfrm>
        </p:grpSpPr>
        <p:pic>
          <p:nvPicPr>
            <p:cNvPr id="18" name="図 17" descr="ポーズをとっている上半身裸の男性の顔&#10;&#10;自動的に生成された説明">
              <a:extLst>
                <a:ext uri="{FF2B5EF4-FFF2-40B4-BE49-F238E27FC236}">
                  <a16:creationId xmlns:a16="http://schemas.microsoft.com/office/drawing/2014/main" id="{4A249005-84E4-454B-9B59-EB925C7A246B}"/>
                </a:ext>
              </a:extLst>
            </p:cNvPr>
            <p:cNvPicPr>
              <a:picLocks noChangeAspect="1"/>
            </p:cNvPicPr>
            <p:nvPr/>
          </p:nvPicPr>
          <p:blipFill rotWithShape="1">
            <a:blip r:embed="rId5">
              <a:extLst>
                <a:ext uri="{28A0092B-C50C-407E-A947-70E740481C1C}">
                  <a14:useLocalDpi xmlns:a14="http://schemas.microsoft.com/office/drawing/2010/main" val="0"/>
                </a:ext>
              </a:extLst>
            </a:blip>
            <a:srcRect b="1072"/>
            <a:stretch/>
          </p:blipFill>
          <p:spPr>
            <a:xfrm>
              <a:off x="7919883" y="1"/>
              <a:ext cx="3170904" cy="5578323"/>
            </a:xfrm>
            <a:prstGeom prst="rect">
              <a:avLst/>
            </a:prstGeom>
          </p:spPr>
        </p:pic>
        <p:sp>
          <p:nvSpPr>
            <p:cNvPr id="19" name="正方形/長方形 18">
              <a:extLst>
                <a:ext uri="{FF2B5EF4-FFF2-40B4-BE49-F238E27FC236}">
                  <a16:creationId xmlns:a16="http://schemas.microsoft.com/office/drawing/2014/main" id="{AF2B7747-297E-4847-BD31-BC0C907967D4}"/>
                </a:ext>
              </a:extLst>
            </p:cNvPr>
            <p:cNvSpPr/>
            <p:nvPr/>
          </p:nvSpPr>
          <p:spPr>
            <a:xfrm rot="2050283">
              <a:off x="10961744" y="668869"/>
              <a:ext cx="778352" cy="157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0DA0F23-0DBA-4EB1-A502-40F4538154D5}"/>
                </a:ext>
              </a:extLst>
            </p:cNvPr>
            <p:cNvSpPr/>
            <p:nvPr/>
          </p:nvSpPr>
          <p:spPr>
            <a:xfrm rot="10800000">
              <a:off x="10749032" y="499307"/>
              <a:ext cx="778352" cy="203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正方形/長方形 4">
            <a:extLst>
              <a:ext uri="{FF2B5EF4-FFF2-40B4-BE49-F238E27FC236}">
                <a16:creationId xmlns:a16="http://schemas.microsoft.com/office/drawing/2014/main" id="{1DA3450E-EDC2-4FEB-859A-B36F7B5A4EDC}"/>
              </a:ext>
            </a:extLst>
          </p:cNvPr>
          <p:cNvSpPr/>
          <p:nvPr/>
        </p:nvSpPr>
        <p:spPr>
          <a:xfrm>
            <a:off x="523484" y="1345564"/>
            <a:ext cx="3057247" cy="954107"/>
          </a:xfrm>
          <a:prstGeom prst="rect">
            <a:avLst/>
          </a:prstGeom>
        </p:spPr>
        <p:txBody>
          <a:bodyPr wrap="none">
            <a:spAutoFit/>
          </a:bodyPr>
          <a:lstStyle/>
          <a:p>
            <a:pPr algn="dist">
              <a:spcAft>
                <a:spcPts val="0"/>
              </a:spcAft>
            </a:pPr>
            <a:r>
              <a:rPr lang="ja-JP" altLang="en-US" sz="2400">
                <a:solidFill>
                  <a:schemeClr val="bg1">
                    <a:lumMod val="65000"/>
                  </a:schemeClr>
                </a:solidFill>
                <a:latin typeface="小塚ゴシック Pr6N L" panose="020B0200000000000000" pitchFamily="34" charset="-128"/>
                <a:ea typeface="小塚ゴシック Pr6N L" panose="020B0200000000000000" pitchFamily="34" charset="-128"/>
              </a:rPr>
              <a:t>手のひらサイズの</a:t>
            </a:r>
            <a:endParaRPr lang="en-US" altLang="ja-JP" sz="2400">
              <a:solidFill>
                <a:schemeClr val="bg1">
                  <a:lumMod val="65000"/>
                </a:schemeClr>
              </a:solidFill>
              <a:latin typeface="小塚ゴシック Pr6N L" panose="020B0200000000000000" pitchFamily="34" charset="-128"/>
              <a:ea typeface="小塚ゴシック Pr6N L" panose="020B0200000000000000" pitchFamily="34" charset="-128"/>
            </a:endParaRPr>
          </a:p>
          <a:p>
            <a:pPr algn="dist">
              <a:spcAft>
                <a:spcPts val="0"/>
              </a:spcAft>
            </a:pPr>
            <a:r>
              <a:rPr lang="ja-JP" altLang="en-US" sz="3200">
                <a:solidFill>
                  <a:srgbClr val="2CCCD3"/>
                </a:solidFill>
                <a:latin typeface="小塚ゴシック Pr6N L" panose="020B0200000000000000" pitchFamily="34" charset="-128"/>
                <a:ea typeface="小塚ゴシック Pr6N L" panose="020B0200000000000000" pitchFamily="34" charset="-128"/>
              </a:rPr>
              <a:t>コンパクト設計</a:t>
            </a:r>
          </a:p>
        </p:txBody>
      </p:sp>
      <p:grpSp>
        <p:nvGrpSpPr>
          <p:cNvPr id="6" name="グループ化 5">
            <a:extLst>
              <a:ext uri="{FF2B5EF4-FFF2-40B4-BE49-F238E27FC236}">
                <a16:creationId xmlns:a16="http://schemas.microsoft.com/office/drawing/2014/main" id="{B458E564-22CB-405C-BBE4-448E32C6C08B}"/>
              </a:ext>
            </a:extLst>
          </p:cNvPr>
          <p:cNvGrpSpPr/>
          <p:nvPr/>
        </p:nvGrpSpPr>
        <p:grpSpPr>
          <a:xfrm>
            <a:off x="8932986" y="563292"/>
            <a:ext cx="2508284" cy="3789090"/>
            <a:chOff x="8932986" y="563292"/>
            <a:chExt cx="2508284" cy="3789090"/>
          </a:xfrm>
        </p:grpSpPr>
        <p:pic>
          <p:nvPicPr>
            <p:cNvPr id="7" name="図 6" descr="洗面道具, ローション が含まれている画像&#10;&#10;自動的に生成された説明">
              <a:extLst>
                <a:ext uri="{FF2B5EF4-FFF2-40B4-BE49-F238E27FC236}">
                  <a16:creationId xmlns:a16="http://schemas.microsoft.com/office/drawing/2014/main" id="{F3293D75-F779-4F67-8579-D76D31B75B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2986" y="604048"/>
              <a:ext cx="2508284" cy="3748334"/>
            </a:xfrm>
            <a:prstGeom prst="rect">
              <a:avLst/>
            </a:prstGeom>
          </p:spPr>
        </p:pic>
        <p:pic>
          <p:nvPicPr>
            <p:cNvPr id="4" name="図 3" descr="ローション が含まれている画像&#10;&#10;自動的に生成された説明">
              <a:extLst>
                <a:ext uri="{FF2B5EF4-FFF2-40B4-BE49-F238E27FC236}">
                  <a16:creationId xmlns:a16="http://schemas.microsoft.com/office/drawing/2014/main" id="{C078DB9A-0EEA-47FF-9553-7C75D5DBB7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0296" y="563292"/>
              <a:ext cx="1147334" cy="3761628"/>
            </a:xfrm>
            <a:prstGeom prst="rect">
              <a:avLst/>
            </a:prstGeom>
          </p:spPr>
        </p:pic>
      </p:grpSp>
    </p:spTree>
    <p:extLst>
      <p:ext uri="{BB962C8B-B14F-4D97-AF65-F5344CB8AC3E}">
        <p14:creationId xmlns:p14="http://schemas.microsoft.com/office/powerpoint/2010/main" val="401727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6" y="-18544"/>
            <a:ext cx="12257931" cy="6895087"/>
          </a:xfrm>
          <a:prstGeom prst="rect">
            <a:avLst/>
          </a:prstGeom>
          <a:ln w="12700">
            <a:miter lim="400000"/>
          </a:ln>
        </p:spPr>
      </p:pic>
      <p:sp>
        <p:nvSpPr>
          <p:cNvPr id="2" name="テキスト ボックス 1">
            <a:extLst>
              <a:ext uri="{FF2B5EF4-FFF2-40B4-BE49-F238E27FC236}">
                <a16:creationId xmlns:a16="http://schemas.microsoft.com/office/drawing/2014/main" id="{AB1A76B9-035B-4118-823B-F1912FC5C50C}"/>
              </a:ext>
            </a:extLst>
          </p:cNvPr>
          <p:cNvSpPr txBox="1"/>
          <p:nvPr/>
        </p:nvSpPr>
        <p:spPr>
          <a:xfrm>
            <a:off x="5873705" y="1341645"/>
            <a:ext cx="5934668" cy="3754874"/>
          </a:xfrm>
          <a:prstGeom prst="rect">
            <a:avLst/>
          </a:prstGeom>
          <a:solidFill>
            <a:srgbClr val="F5AABF"/>
          </a:solidFill>
        </p:spPr>
        <p:txBody>
          <a:bodyPr wrap="square" rtlCol="0">
            <a:spAutoFit/>
          </a:bodyPr>
          <a:lstStyle/>
          <a:p>
            <a:pPr algn="ctr"/>
            <a:r>
              <a:rPr lang="ja-JP" altLang="en-US" sz="4800" dirty="0">
                <a:solidFill>
                  <a:srgbClr val="E41495"/>
                </a:solidFill>
                <a:latin typeface="小塚ゴシック Pr6N L" panose="020B0200000000000000" pitchFamily="34" charset="-128"/>
                <a:ea typeface="小塚ゴシック Pr6N L" panose="020B0200000000000000" pitchFamily="34" charset="-128"/>
              </a:rPr>
              <a:t>世界ランク</a:t>
            </a:r>
            <a:r>
              <a:rPr lang="en-US" altLang="ja-JP" sz="4800" dirty="0">
                <a:solidFill>
                  <a:srgbClr val="E41495"/>
                </a:solidFill>
                <a:latin typeface="小塚ゴシック Pr6N L" panose="020B0200000000000000" pitchFamily="34" charset="-128"/>
                <a:ea typeface="小塚ゴシック Pr6N L" panose="020B0200000000000000" pitchFamily="34" charset="-128"/>
              </a:rPr>
              <a:t>1</a:t>
            </a:r>
            <a:r>
              <a:rPr lang="ja-JP" altLang="en-US" sz="4800" dirty="0">
                <a:solidFill>
                  <a:srgbClr val="E41495"/>
                </a:solidFill>
                <a:latin typeface="小塚ゴシック Pr6N L" panose="020B0200000000000000" pitchFamily="34" charset="-128"/>
                <a:ea typeface="小塚ゴシック Pr6N L" panose="020B0200000000000000" pitchFamily="34" charset="-128"/>
              </a:rPr>
              <a:t>位*</a:t>
            </a:r>
            <a:endParaRPr lang="en-US" altLang="ja-JP" sz="4800" dirty="0">
              <a:solidFill>
                <a:srgbClr val="E41495"/>
              </a:solidFill>
              <a:latin typeface="小塚ゴシック Pr6N L" panose="020B0200000000000000" pitchFamily="34" charset="-128"/>
              <a:ea typeface="小塚ゴシック Pr6N L" panose="020B0200000000000000" pitchFamily="34" charset="-128"/>
            </a:endParaRPr>
          </a:p>
          <a:p>
            <a:pPr algn="ctr"/>
            <a:r>
              <a:rPr lang="ja-JP" altLang="en-US" sz="4800" dirty="0">
                <a:solidFill>
                  <a:srgbClr val="E41495"/>
                </a:solidFill>
                <a:latin typeface="小塚ゴシック Pr6N L" panose="020B0200000000000000" pitchFamily="34" charset="-128"/>
                <a:ea typeface="小塚ゴシック Pr6N L" panose="020B0200000000000000" pitchFamily="34" charset="-128"/>
              </a:rPr>
              <a:t>「家庭用美容機器</a:t>
            </a:r>
            <a:endParaRPr lang="en-US" altLang="ja-JP" sz="4800" dirty="0">
              <a:solidFill>
                <a:srgbClr val="E41495"/>
              </a:solidFill>
              <a:latin typeface="小塚ゴシック Pr6N L" panose="020B0200000000000000" pitchFamily="34" charset="-128"/>
              <a:ea typeface="小塚ゴシック Pr6N L" panose="020B0200000000000000" pitchFamily="34" charset="-128"/>
            </a:endParaRPr>
          </a:p>
          <a:p>
            <a:pPr algn="ctr"/>
            <a:r>
              <a:rPr lang="ja-JP" altLang="en-US" sz="4800" dirty="0">
                <a:solidFill>
                  <a:srgbClr val="E41495"/>
                </a:solidFill>
                <a:latin typeface="小塚ゴシック Pr6N L" panose="020B0200000000000000" pitchFamily="34" charset="-128"/>
                <a:ea typeface="小塚ゴシック Pr6N L" panose="020B0200000000000000" pitchFamily="34" charset="-128"/>
              </a:rPr>
              <a:t>システム ブランド」</a:t>
            </a:r>
            <a:endParaRPr lang="en-US" altLang="ja-JP" sz="4800" dirty="0">
              <a:solidFill>
                <a:srgbClr val="E41495"/>
              </a:solidFill>
              <a:latin typeface="小塚ゴシック Pr6N L" panose="020B0200000000000000" pitchFamily="34" charset="-128"/>
              <a:ea typeface="小塚ゴシック Pr6N L" panose="020B0200000000000000" pitchFamily="34" charset="-128"/>
            </a:endParaRPr>
          </a:p>
          <a:p>
            <a:pPr algn="ctr"/>
            <a:endParaRPr lang="en-US" altLang="ja-JP" sz="1200" dirty="0">
              <a:solidFill>
                <a:srgbClr val="E41495"/>
              </a:solidFill>
              <a:latin typeface="小塚ゴシック Pr6N L" panose="020B0200000000000000" pitchFamily="34" charset="-128"/>
              <a:ea typeface="小塚ゴシック Pr6N L" panose="020B0200000000000000" pitchFamily="34" charset="-128"/>
            </a:endParaRPr>
          </a:p>
          <a:p>
            <a:pPr algn="ctr"/>
            <a:r>
              <a:rPr lang="ja-JP" altLang="en-US" sz="3200" dirty="0">
                <a:solidFill>
                  <a:schemeClr val="bg1"/>
                </a:solidFill>
                <a:latin typeface="小塚ゴシック Pr6N L" panose="020B0200000000000000" pitchFamily="34" charset="-128"/>
                <a:ea typeface="小塚ゴシック Pr6N L" panose="020B0200000000000000" pitchFamily="34" charset="-128"/>
              </a:rPr>
              <a:t>から</a:t>
            </a:r>
            <a:endParaRPr lang="en-US" altLang="ja-JP" sz="3200" dirty="0">
              <a:solidFill>
                <a:schemeClr val="bg1"/>
              </a:solidFill>
              <a:latin typeface="小塚ゴシック Pr6N L" panose="020B0200000000000000" pitchFamily="34" charset="-128"/>
              <a:ea typeface="小塚ゴシック Pr6N L" panose="020B0200000000000000" pitchFamily="34" charset="-128"/>
            </a:endParaRPr>
          </a:p>
          <a:p>
            <a:pPr algn="ctr"/>
            <a:r>
              <a:rPr lang="ja-JP" altLang="en-US" sz="4800" dirty="0">
                <a:solidFill>
                  <a:schemeClr val="bg1"/>
                </a:solidFill>
                <a:latin typeface="小塚ゴシック Pr6N L" panose="020B0200000000000000" pitchFamily="34" charset="-128"/>
                <a:ea typeface="小塚ゴシック Pr6N L" panose="020B0200000000000000" pitchFamily="34" charset="-128"/>
              </a:rPr>
              <a:t>新登場</a:t>
            </a:r>
          </a:p>
        </p:txBody>
      </p:sp>
      <p:sp>
        <p:nvSpPr>
          <p:cNvPr id="4" name="テキスト ボックス 3">
            <a:extLst>
              <a:ext uri="{FF2B5EF4-FFF2-40B4-BE49-F238E27FC236}">
                <a16:creationId xmlns:a16="http://schemas.microsoft.com/office/drawing/2014/main" id="{F775E66C-A768-40E5-A273-5793021F448F}"/>
              </a:ext>
            </a:extLst>
          </p:cNvPr>
          <p:cNvSpPr txBox="1"/>
          <p:nvPr/>
        </p:nvSpPr>
        <p:spPr>
          <a:xfrm>
            <a:off x="113439" y="5986340"/>
            <a:ext cx="12024774" cy="769441"/>
          </a:xfrm>
          <a:prstGeom prst="rect">
            <a:avLst/>
          </a:prstGeom>
          <a:solidFill>
            <a:srgbClr val="F5AABF"/>
          </a:solidFill>
        </p:spPr>
        <p:txBody>
          <a:bodyPr wrap="square" rtlCol="0">
            <a:spAutoFit/>
          </a:bodyPr>
          <a:lstStyle/>
          <a:p>
            <a:r>
              <a:rPr lang="ja-JP" altLang="ja-JP" sz="1100">
                <a:solidFill>
                  <a:schemeClr val="bg1"/>
                </a:solidFill>
                <a:latin typeface="小塚ゴシック Pr6N L" panose="020B0200000000000000" pitchFamily="34" charset="-128"/>
                <a:ea typeface="小塚ゴシック Pr6N L" panose="020B0200000000000000" pitchFamily="34" charset="-128"/>
              </a:rPr>
              <a:t>＊出典：</a:t>
            </a:r>
            <a:r>
              <a:rPr lang="en-US" altLang="ja-JP" sz="1100">
                <a:solidFill>
                  <a:schemeClr val="bg1"/>
                </a:solidFill>
                <a:latin typeface="小塚ゴシック Pr6N L" panose="020B0200000000000000" pitchFamily="34" charset="-128"/>
                <a:ea typeface="小塚ゴシック Pr6N L" panose="020B0200000000000000" pitchFamily="34" charset="-128"/>
              </a:rPr>
              <a:t>Euromonitor International Ltd</a:t>
            </a:r>
            <a:r>
              <a:rPr lang="ja-JP" altLang="ja-JP" sz="1100">
                <a:solidFill>
                  <a:schemeClr val="bg1"/>
                </a:solidFill>
                <a:latin typeface="小塚ゴシック Pr6N L" panose="020B0200000000000000" pitchFamily="34" charset="-128"/>
                <a:ea typeface="小塚ゴシック Pr6N L" panose="020B0200000000000000" pitchFamily="34" charset="-128"/>
              </a:rPr>
              <a:t>（ユーロモニター・インターナショナル社）。</a:t>
            </a:r>
            <a:r>
              <a:rPr lang="en-US" altLang="ja-JP" sz="1100">
                <a:solidFill>
                  <a:schemeClr val="bg1"/>
                </a:solidFill>
                <a:latin typeface="小塚ゴシック Pr6N L" panose="020B0200000000000000" pitchFamily="34" charset="-128"/>
                <a:ea typeface="小塚ゴシック Pr6N L" panose="020B0200000000000000" pitchFamily="34" charset="-128"/>
              </a:rPr>
              <a:t>2017</a:t>
            </a:r>
            <a:r>
              <a:rPr lang="ja-JP" altLang="ja-JP" sz="1100">
                <a:solidFill>
                  <a:schemeClr val="bg1"/>
                </a:solidFill>
                <a:latin typeface="小塚ゴシック Pr6N L" panose="020B0200000000000000" pitchFamily="34" charset="-128"/>
                <a:ea typeface="小塚ゴシック Pr6N L" panose="020B0200000000000000" pitchFamily="34" charset="-128"/>
              </a:rPr>
              <a:t>年および</a:t>
            </a:r>
            <a:r>
              <a:rPr lang="en-US" altLang="ja-JP" sz="1100">
                <a:solidFill>
                  <a:schemeClr val="bg1"/>
                </a:solidFill>
                <a:latin typeface="小塚ゴシック Pr6N L" panose="020B0200000000000000" pitchFamily="34" charset="-128"/>
                <a:ea typeface="小塚ゴシック Pr6N L" panose="020B0200000000000000" pitchFamily="34" charset="-128"/>
              </a:rPr>
              <a:t>2018</a:t>
            </a:r>
            <a:r>
              <a:rPr lang="ja-JP" altLang="ja-JP" sz="1100">
                <a:solidFill>
                  <a:schemeClr val="bg1"/>
                </a:solidFill>
                <a:latin typeface="小塚ゴシック Pr6N L" panose="020B0200000000000000" pitchFamily="34" charset="-128"/>
                <a:ea typeface="小塚ゴシック Pr6N L" panose="020B0200000000000000" pitchFamily="34" charset="-128"/>
              </a:rPr>
              <a:t>年における小売金額ベ一ス（</a:t>
            </a:r>
            <a:r>
              <a:rPr lang="en-US" altLang="ja-JP" sz="1100">
                <a:solidFill>
                  <a:schemeClr val="bg1"/>
                </a:solidFill>
                <a:latin typeface="小塚ゴシック Pr6N L" panose="020B0200000000000000" pitchFamily="34" charset="-128"/>
                <a:ea typeface="小塚ゴシック Pr6N L" panose="020B0200000000000000" pitchFamily="34" charset="-128"/>
              </a:rPr>
              <a:t>Retail RSP</a:t>
            </a:r>
            <a:r>
              <a:rPr lang="ja-JP" altLang="ja-JP" sz="1100">
                <a:solidFill>
                  <a:schemeClr val="bg1"/>
                </a:solidFill>
                <a:latin typeface="小塚ゴシック Pr6N L" panose="020B0200000000000000" pitchFamily="34" charset="-128"/>
                <a:ea typeface="小塚ゴシック Pr6N L" panose="020B0200000000000000" pitchFamily="34" charset="-128"/>
              </a:rPr>
              <a:t>）、すべての流通チャネル。家庭用美容機器システムとは家庭用美容機器とその専用のスキン ケア製品がセットで販売されている製品のみを含む。</a:t>
            </a:r>
            <a:r>
              <a:rPr lang="en-US" altLang="ja-JP" sz="1100">
                <a:solidFill>
                  <a:schemeClr val="bg1"/>
                </a:solidFill>
                <a:latin typeface="小塚ゴシック Pr6N L" panose="020B0200000000000000" pitchFamily="34" charset="-128"/>
                <a:ea typeface="小塚ゴシック Pr6N L" panose="020B0200000000000000" pitchFamily="34" charset="-128"/>
              </a:rPr>
              <a:t>2019</a:t>
            </a:r>
            <a:r>
              <a:rPr lang="ja-JP" altLang="ja-JP" sz="1100">
                <a:solidFill>
                  <a:schemeClr val="bg1"/>
                </a:solidFill>
                <a:latin typeface="小塚ゴシック Pr6N L" panose="020B0200000000000000" pitchFamily="34" charset="-128"/>
                <a:ea typeface="小塚ゴシック Pr6N L" panose="020B0200000000000000" pitchFamily="34" charset="-128"/>
              </a:rPr>
              <a:t>年</a:t>
            </a:r>
            <a:r>
              <a:rPr lang="en-US" altLang="ja-JP" sz="1100">
                <a:solidFill>
                  <a:schemeClr val="bg1"/>
                </a:solidFill>
                <a:latin typeface="小塚ゴシック Pr6N L" panose="020B0200000000000000" pitchFamily="34" charset="-128"/>
                <a:ea typeface="小塚ゴシック Pr6N L" panose="020B0200000000000000" pitchFamily="34" charset="-128"/>
              </a:rPr>
              <a:t>1</a:t>
            </a:r>
            <a:r>
              <a:rPr lang="ja-JP" altLang="ja-JP" sz="1100">
                <a:solidFill>
                  <a:schemeClr val="bg1"/>
                </a:solidFill>
                <a:latin typeface="小塚ゴシック Pr6N L" panose="020B0200000000000000" pitchFamily="34" charset="-128"/>
                <a:ea typeface="小塚ゴシック Pr6N L" panose="020B0200000000000000" pitchFamily="34" charset="-128"/>
              </a:rPr>
              <a:t>～</a:t>
            </a:r>
            <a:r>
              <a:rPr lang="en-US" altLang="ja-JP" sz="1100">
                <a:solidFill>
                  <a:schemeClr val="bg1"/>
                </a:solidFill>
                <a:latin typeface="小塚ゴシック Pr6N L" panose="020B0200000000000000" pitchFamily="34" charset="-128"/>
                <a:ea typeface="小塚ゴシック Pr6N L" panose="020B0200000000000000" pitchFamily="34" charset="-128"/>
              </a:rPr>
              <a:t>2</a:t>
            </a:r>
            <a:r>
              <a:rPr lang="ja-JP" altLang="ja-JP" sz="1100">
                <a:solidFill>
                  <a:schemeClr val="bg1"/>
                </a:solidFill>
                <a:latin typeface="小塚ゴシック Pr6N L" panose="020B0200000000000000" pitchFamily="34" charset="-128"/>
                <a:ea typeface="小塚ゴシック Pr6N L" panose="020B0200000000000000" pitchFamily="34" charset="-128"/>
              </a:rPr>
              <a:t>月のユーロモニター独自調査に基づく。ユーロモニター・インターナショナル社の「パスポート（</a:t>
            </a:r>
            <a:r>
              <a:rPr lang="en-US" altLang="ja-JP" sz="1100">
                <a:solidFill>
                  <a:schemeClr val="bg1"/>
                </a:solidFill>
                <a:latin typeface="小塚ゴシック Pr6N L" panose="020B0200000000000000" pitchFamily="34" charset="-128"/>
                <a:ea typeface="小塚ゴシック Pr6N L" panose="020B0200000000000000" pitchFamily="34" charset="-128"/>
              </a:rPr>
              <a:t>Euromonitor Passport</a:t>
            </a:r>
            <a:r>
              <a:rPr lang="ja-JP" altLang="ja-JP" sz="1100">
                <a:solidFill>
                  <a:schemeClr val="bg1"/>
                </a:solidFill>
                <a:latin typeface="小塚ゴシック Pr6N L" panose="020B0200000000000000" pitchFamily="34" charset="-128"/>
                <a:ea typeface="小塚ゴシック Pr6N L" panose="020B0200000000000000" pitchFamily="34" charset="-128"/>
              </a:rPr>
              <a:t>）」データベ一スに定義される電動洗顔ブラシを含む。ヘア</a:t>
            </a:r>
            <a:r>
              <a:rPr lang="en-US" altLang="ja-JP" sz="1100">
                <a:solidFill>
                  <a:schemeClr val="bg1"/>
                </a:solidFill>
                <a:latin typeface="小塚ゴシック Pr6N L" panose="020B0200000000000000" pitchFamily="34" charset="-128"/>
                <a:ea typeface="小塚ゴシック Pr6N L" panose="020B0200000000000000" pitchFamily="34" charset="-128"/>
              </a:rPr>
              <a:t> </a:t>
            </a:r>
            <a:r>
              <a:rPr lang="ja-JP" altLang="ja-JP" sz="1100">
                <a:solidFill>
                  <a:schemeClr val="bg1"/>
                </a:solidFill>
                <a:latin typeface="小塚ゴシック Pr6N L" panose="020B0200000000000000" pitchFamily="34" charset="-128"/>
                <a:ea typeface="小塚ゴシック Pr6N L" panose="020B0200000000000000" pitchFamily="34" charset="-128"/>
              </a:rPr>
              <a:t>ケア家電、脱毛器、ボディシェーバー、オーラル</a:t>
            </a:r>
            <a:r>
              <a:rPr lang="en-US" altLang="ja-JP" sz="1100">
                <a:solidFill>
                  <a:schemeClr val="bg1"/>
                </a:solidFill>
                <a:latin typeface="小塚ゴシック Pr6N L" panose="020B0200000000000000" pitchFamily="34" charset="-128"/>
                <a:ea typeface="小塚ゴシック Pr6N L" panose="020B0200000000000000" pitchFamily="34" charset="-128"/>
              </a:rPr>
              <a:t> </a:t>
            </a:r>
            <a:r>
              <a:rPr lang="ja-JP" altLang="ja-JP" sz="1100">
                <a:solidFill>
                  <a:schemeClr val="bg1"/>
                </a:solidFill>
                <a:latin typeface="小塚ゴシック Pr6N L" panose="020B0200000000000000" pitchFamily="34" charset="-128"/>
                <a:ea typeface="小塚ゴシック Pr6N L" panose="020B0200000000000000" pitchFamily="34" charset="-128"/>
              </a:rPr>
              <a:t>ケア家電は除く。</a:t>
            </a:r>
            <a:endParaRPr lang="en-US" altLang="ja-JP" sz="1100">
              <a:solidFill>
                <a:schemeClr val="bg1"/>
              </a:solidFill>
              <a:latin typeface="小塚ゴシック Pr6N L" panose="020B0200000000000000" pitchFamily="34" charset="-128"/>
              <a:ea typeface="小塚ゴシック Pr6N L" panose="020B0200000000000000" pitchFamily="34" charset="-128"/>
            </a:endParaRPr>
          </a:p>
          <a:p>
            <a:endParaRPr lang="ja-JP" altLang="ja-JP" sz="1100">
              <a:solidFill>
                <a:schemeClr val="bg1"/>
              </a:solidFill>
              <a:latin typeface="小塚ゴシック Pr6N L" panose="020B0200000000000000" pitchFamily="34" charset="-128"/>
              <a:ea typeface="小塚ゴシック Pr6N L" panose="020B0200000000000000" pitchFamily="34" charset="-128"/>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2667166A-9F4E-4982-8235-26BA7420A577}"/>
              </a:ext>
            </a:extLst>
          </p:cNvPr>
          <p:cNvSpPr/>
          <p:nvPr/>
        </p:nvSpPr>
        <p:spPr>
          <a:xfrm>
            <a:off x="0" y="2449286"/>
            <a:ext cx="12192000" cy="40331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Image" descr="Image">
            <a:extLst>
              <a:ext uri="{FF2B5EF4-FFF2-40B4-BE49-F238E27FC236}">
                <a16:creationId xmlns:a16="http://schemas.microsoft.com/office/drawing/2014/main" id="{6CD44890-1C39-44D9-B580-7AA7CD5ADD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7130" y="259419"/>
            <a:ext cx="1450350" cy="1835600"/>
          </a:xfrm>
          <a:prstGeom prst="rect">
            <a:avLst/>
          </a:prstGeom>
          <a:ln w="12700">
            <a:miter lim="400000"/>
          </a:ln>
        </p:spPr>
      </p:pic>
      <p:sp>
        <p:nvSpPr>
          <p:cNvPr id="9" name="Teaser/intro video">
            <a:extLst>
              <a:ext uri="{FF2B5EF4-FFF2-40B4-BE49-F238E27FC236}">
                <a16:creationId xmlns:a16="http://schemas.microsoft.com/office/drawing/2014/main" id="{F1BC68D3-C573-49A5-AF49-60191B239512}"/>
              </a:ext>
            </a:extLst>
          </p:cNvPr>
          <p:cNvSpPr txBox="1"/>
          <p:nvPr/>
        </p:nvSpPr>
        <p:spPr>
          <a:xfrm>
            <a:off x="5171393" y="917147"/>
            <a:ext cx="2663564" cy="7155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pPr algn="dist"/>
            <a:r>
              <a:rPr lang="en-US" altLang="ja-JP" sz="4400">
                <a:solidFill>
                  <a:srgbClr val="2CCCD3"/>
                </a:solidFill>
                <a:latin typeface="小塚ゴシック Pr6N L" panose="020B0200000000000000" pitchFamily="34" charset="-128"/>
                <a:ea typeface="小塚ゴシック Pr6N L" panose="020B0200000000000000" pitchFamily="34" charset="-128"/>
              </a:rPr>
              <a:t>2</a:t>
            </a:r>
            <a:r>
              <a:rPr lang="ja-JP" altLang="en-US" sz="4400">
                <a:solidFill>
                  <a:srgbClr val="2CCCD3"/>
                </a:solidFill>
                <a:ea typeface="小塚ゴシック Pr6N L" panose="020B0200000000000000" pitchFamily="34" charset="-128"/>
              </a:rPr>
              <a:t>大特長</a:t>
            </a:r>
            <a:endParaRPr sz="4400">
              <a:solidFill>
                <a:srgbClr val="2CCCD3"/>
              </a:solidFill>
              <a:latin typeface="Verlag Light" pitchFamily="50" charset="0"/>
            </a:endParaRPr>
          </a:p>
        </p:txBody>
      </p:sp>
      <p:grpSp>
        <p:nvGrpSpPr>
          <p:cNvPr id="16" name="グループ化 15">
            <a:extLst>
              <a:ext uri="{FF2B5EF4-FFF2-40B4-BE49-F238E27FC236}">
                <a16:creationId xmlns:a16="http://schemas.microsoft.com/office/drawing/2014/main" id="{8E5472D7-3E9D-4857-B95D-52A848B5E0DB}"/>
              </a:ext>
            </a:extLst>
          </p:cNvPr>
          <p:cNvGrpSpPr/>
          <p:nvPr/>
        </p:nvGrpSpPr>
        <p:grpSpPr>
          <a:xfrm>
            <a:off x="3554215" y="2865715"/>
            <a:ext cx="8318073" cy="3129288"/>
            <a:chOff x="3554215" y="2914701"/>
            <a:chExt cx="8318073" cy="3129288"/>
          </a:xfrm>
        </p:grpSpPr>
        <p:sp>
          <p:nvSpPr>
            <p:cNvPr id="4" name="テキスト ボックス 3">
              <a:extLst>
                <a:ext uri="{FF2B5EF4-FFF2-40B4-BE49-F238E27FC236}">
                  <a16:creationId xmlns:a16="http://schemas.microsoft.com/office/drawing/2014/main" id="{E9B31FD5-8C89-4AE9-9634-E44AA9948975}"/>
                </a:ext>
              </a:extLst>
            </p:cNvPr>
            <p:cNvSpPr txBox="1"/>
            <p:nvPr/>
          </p:nvSpPr>
          <p:spPr>
            <a:xfrm>
              <a:off x="4847912" y="2914701"/>
              <a:ext cx="6903721" cy="1321837"/>
            </a:xfrm>
            <a:prstGeom prst="rect">
              <a:avLst/>
            </a:prstGeom>
            <a:noFill/>
          </p:spPr>
          <p:txBody>
            <a:bodyPr wrap="square">
              <a:spAutoFit/>
            </a:bodyPr>
            <a:lstStyle/>
            <a:p>
              <a:pPr>
                <a:lnSpc>
                  <a:spcPct val="150000"/>
                </a:lnSpc>
                <a:spcAft>
                  <a:spcPts val="0"/>
                </a:spcAft>
              </a:pPr>
              <a:r>
                <a:rPr lang="ja-JP" altLang="ja-JP" sz="2800" spc="-15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肌本来の</a:t>
              </a:r>
              <a:r>
                <a:rPr lang="ja-JP" altLang="ja-JP" sz="2800" spc="-150">
                  <a:solidFill>
                    <a:srgbClr val="F75577"/>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美しさを高めて</a:t>
              </a:r>
              <a:r>
                <a:rPr lang="ja-JP" altLang="ja-JP" sz="2800" spc="-15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a:t>
              </a:r>
              <a:endParaRPr lang="en-US" altLang="ja-JP" sz="2800" spc="-15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endParaRPr>
            </a:p>
            <a:p>
              <a:pPr>
                <a:lnSpc>
                  <a:spcPct val="150000"/>
                </a:lnSpc>
                <a:spcAft>
                  <a:spcPts val="0"/>
                </a:spcAft>
              </a:pPr>
              <a:r>
                <a:rPr lang="ja-JP" altLang="ja-JP" sz="2800" spc="-150">
                  <a:solidFill>
                    <a:srgbClr val="2CCCD3"/>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いきいきとしたハリ</a:t>
              </a:r>
              <a:r>
                <a:rPr lang="ja-JP" altLang="ja-JP" sz="2800" spc="-15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と</a:t>
              </a:r>
              <a:r>
                <a:rPr lang="ja-JP" altLang="ja-JP" sz="2800" spc="-150">
                  <a:solidFill>
                    <a:srgbClr val="2CCCD3"/>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ツヤ</a:t>
              </a:r>
              <a:r>
                <a:rPr lang="ja-JP" altLang="ja-JP" sz="2800" spc="-15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で、</a:t>
              </a:r>
              <a:r>
                <a:rPr lang="ja-JP" altLang="ja-JP" sz="2800" spc="-150">
                  <a:solidFill>
                    <a:srgbClr val="F75577"/>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輝く肌</a:t>
              </a:r>
              <a:r>
                <a:rPr lang="ja-JP" altLang="ja-JP" sz="2800" spc="-15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へ。</a:t>
              </a:r>
            </a:p>
          </p:txBody>
        </p:sp>
        <p:sp>
          <p:nvSpPr>
            <p:cNvPr id="7" name="テキスト ボックス 6">
              <a:extLst>
                <a:ext uri="{FF2B5EF4-FFF2-40B4-BE49-F238E27FC236}">
                  <a16:creationId xmlns:a16="http://schemas.microsoft.com/office/drawing/2014/main" id="{9500282B-C8F4-4560-B8FC-B1308ECE8E8C}"/>
                </a:ext>
              </a:extLst>
            </p:cNvPr>
            <p:cNvSpPr txBox="1"/>
            <p:nvPr/>
          </p:nvSpPr>
          <p:spPr>
            <a:xfrm>
              <a:off x="4883418" y="4703425"/>
              <a:ext cx="6988870" cy="1321837"/>
            </a:xfrm>
            <a:prstGeom prst="rect">
              <a:avLst/>
            </a:prstGeom>
            <a:noFill/>
          </p:spPr>
          <p:txBody>
            <a:bodyPr wrap="square">
              <a:spAutoFit/>
            </a:bodyPr>
            <a:lstStyle/>
            <a:p>
              <a:pPr>
                <a:lnSpc>
                  <a:spcPct val="150000"/>
                </a:lnSpc>
                <a:spcAft>
                  <a:spcPts val="0"/>
                </a:spcAft>
              </a:pPr>
              <a:r>
                <a:rPr lang="ja-JP" altLang="en-US" sz="2800">
                  <a:solidFill>
                    <a:srgbClr val="F75577"/>
                  </a:solidFill>
                  <a:latin typeface="小塚ゴシック Pro L" panose="020B0200000000000000" pitchFamily="34" charset="-128"/>
                  <a:ea typeface="小塚ゴシック Pro L" panose="020B0200000000000000" pitchFamily="34" charset="-128"/>
                </a:rPr>
                <a:t>コンパクト</a:t>
              </a:r>
              <a:r>
                <a:rPr lang="ja-JP" altLang="en-US" sz="2800" spc="-300">
                  <a:solidFill>
                    <a:schemeClr val="bg1">
                      <a:lumMod val="65000"/>
                    </a:schemeClr>
                  </a:solidFill>
                  <a:latin typeface="小塚ゴシック Pro L" panose="020B0200000000000000" pitchFamily="34" charset="-128"/>
                  <a:ea typeface="小塚ゴシック Pro L" panose="020B0200000000000000" pitchFamily="34" charset="-128"/>
                </a:rPr>
                <a:t>、</a:t>
              </a:r>
              <a:r>
                <a:rPr lang="ja-JP" altLang="en-US" sz="2800">
                  <a:solidFill>
                    <a:srgbClr val="2CCCD3"/>
                  </a:solidFill>
                  <a:latin typeface="小塚ゴシック Pro L" panose="020B0200000000000000" pitchFamily="34" charset="-128"/>
                  <a:ea typeface="小塚ゴシック Pro L" panose="020B0200000000000000" pitchFamily="34" charset="-128"/>
                </a:rPr>
                <a:t>スマート</a:t>
              </a:r>
              <a:r>
                <a:rPr lang="ja-JP" altLang="en-US" sz="2800" spc="-300">
                  <a:solidFill>
                    <a:schemeClr val="bg1">
                      <a:lumMod val="65000"/>
                    </a:schemeClr>
                  </a:solidFill>
                  <a:latin typeface="小塚ゴシック Pro L" panose="020B0200000000000000" pitchFamily="34" charset="-128"/>
                  <a:ea typeface="小塚ゴシック Pro L" panose="020B0200000000000000" pitchFamily="34" charset="-128"/>
                </a:rPr>
                <a:t>、</a:t>
              </a:r>
              <a:r>
                <a:rPr lang="ja-JP" altLang="en-US" sz="2800">
                  <a:solidFill>
                    <a:srgbClr val="F75577"/>
                  </a:solidFill>
                  <a:latin typeface="小塚ゴシック Pro L" panose="020B0200000000000000" pitchFamily="34" charset="-128"/>
                  <a:ea typeface="小塚ゴシック Pro L" panose="020B0200000000000000" pitchFamily="34" charset="-128"/>
                </a:rPr>
                <a:t>シンプル</a:t>
              </a: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rPr>
                <a:t>。</a:t>
              </a:r>
              <a:endParaRPr lang="en-US" altLang="ja-JP" sz="2800">
                <a:solidFill>
                  <a:schemeClr val="bg1">
                    <a:lumMod val="65000"/>
                  </a:schemeClr>
                </a:solidFill>
                <a:latin typeface="小塚ゴシック Pro L" panose="020B0200000000000000" pitchFamily="34" charset="-128"/>
                <a:ea typeface="小塚ゴシック Pro L" panose="020B0200000000000000" pitchFamily="34" charset="-128"/>
              </a:endParaRPr>
            </a:p>
            <a:p>
              <a:pPr>
                <a:lnSpc>
                  <a:spcPct val="150000"/>
                </a:lnSpc>
                <a:spcAft>
                  <a:spcPts val="0"/>
                </a:spcAft>
              </a:pP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美顔器トリートメントは</a:t>
              </a:r>
              <a:r>
                <a:rPr lang="ja-JP" altLang="en-US" sz="2800">
                  <a:solidFill>
                    <a:srgbClr val="2CCCD3"/>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手軽さ</a:t>
              </a: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cs typeface="ＭＳ Ｐゴシック" panose="020B0600070205080204" pitchFamily="50" charset="-128"/>
                </a:rPr>
                <a:t>の時代へ。</a:t>
              </a:r>
            </a:p>
          </p:txBody>
        </p:sp>
        <p:sp>
          <p:nvSpPr>
            <p:cNvPr id="10" name="テキスト ボックス 9">
              <a:extLst>
                <a:ext uri="{FF2B5EF4-FFF2-40B4-BE49-F238E27FC236}">
                  <a16:creationId xmlns:a16="http://schemas.microsoft.com/office/drawing/2014/main" id="{A5C57DD0-FBEF-42CA-B56B-3757E08FE1B3}"/>
                </a:ext>
              </a:extLst>
            </p:cNvPr>
            <p:cNvSpPr txBox="1"/>
            <p:nvPr/>
          </p:nvSpPr>
          <p:spPr>
            <a:xfrm>
              <a:off x="3591184" y="2922916"/>
              <a:ext cx="1210588" cy="1323439"/>
            </a:xfrm>
            <a:prstGeom prst="rect">
              <a:avLst/>
            </a:prstGeom>
            <a:noFill/>
          </p:spPr>
          <p:txBody>
            <a:bodyPr wrap="none" rtlCol="0">
              <a:spAutoFit/>
            </a:bodyPr>
            <a:lstStyle/>
            <a:p>
              <a:r>
                <a:rPr kumimoji="1" lang="ja-JP" altLang="en-US" sz="8000">
                  <a:solidFill>
                    <a:srgbClr val="F75577"/>
                  </a:solidFill>
                  <a:latin typeface="小塚ゴシック Pro L" panose="020B0200000000000000" pitchFamily="34" charset="-128"/>
                  <a:ea typeface="小塚ゴシック Pro L" panose="020B0200000000000000" pitchFamily="34" charset="-128"/>
                </a:rPr>
                <a:t>１</a:t>
              </a:r>
            </a:p>
          </p:txBody>
        </p:sp>
        <p:sp>
          <p:nvSpPr>
            <p:cNvPr id="11" name="テキスト ボックス 10">
              <a:extLst>
                <a:ext uri="{FF2B5EF4-FFF2-40B4-BE49-F238E27FC236}">
                  <a16:creationId xmlns:a16="http://schemas.microsoft.com/office/drawing/2014/main" id="{A6C7B02F-ED40-4321-9F8B-D89915929E5F}"/>
                </a:ext>
              </a:extLst>
            </p:cNvPr>
            <p:cNvSpPr txBox="1"/>
            <p:nvPr/>
          </p:nvSpPr>
          <p:spPr>
            <a:xfrm>
              <a:off x="3554215" y="4720550"/>
              <a:ext cx="1210588" cy="1323439"/>
            </a:xfrm>
            <a:prstGeom prst="rect">
              <a:avLst/>
            </a:prstGeom>
            <a:noFill/>
          </p:spPr>
          <p:txBody>
            <a:bodyPr wrap="none" rtlCol="0">
              <a:spAutoFit/>
            </a:bodyPr>
            <a:lstStyle/>
            <a:p>
              <a:r>
                <a:rPr kumimoji="1" lang="ja-JP" altLang="en-US" sz="8000">
                  <a:solidFill>
                    <a:srgbClr val="F75577"/>
                  </a:solidFill>
                  <a:latin typeface="小塚ゴシック Pro L" panose="020B0200000000000000" pitchFamily="34" charset="-128"/>
                  <a:ea typeface="小塚ゴシック Pro L" panose="020B0200000000000000" pitchFamily="34" charset="-128"/>
                </a:rPr>
                <a:t>２</a:t>
              </a:r>
            </a:p>
          </p:txBody>
        </p:sp>
      </p:grpSp>
      <p:pic>
        <p:nvPicPr>
          <p:cNvPr id="13" name="図 12" descr="瓶, 座る, 写真, ホワイト が含まれている画像&#10;&#10;自動的に生成された説明">
            <a:extLst>
              <a:ext uri="{FF2B5EF4-FFF2-40B4-BE49-F238E27FC236}">
                <a16:creationId xmlns:a16="http://schemas.microsoft.com/office/drawing/2014/main" id="{91B95BF0-5C81-4F68-A02A-67573863F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502" y="495667"/>
            <a:ext cx="1536388" cy="5764341"/>
          </a:xfrm>
          <a:prstGeom prst="rect">
            <a:avLst/>
          </a:prstGeom>
        </p:spPr>
      </p:pic>
      <p:pic>
        <p:nvPicPr>
          <p:cNvPr id="6" name="図 5" descr="ローション が含まれている画像&#10;&#10;自動的に生成された説明">
            <a:extLst>
              <a:ext uri="{FF2B5EF4-FFF2-40B4-BE49-F238E27FC236}">
                <a16:creationId xmlns:a16="http://schemas.microsoft.com/office/drawing/2014/main" id="{D76B64D7-DB29-469C-A60C-17ED82E00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71" y="2021722"/>
            <a:ext cx="1276241" cy="4184261"/>
          </a:xfrm>
          <a:prstGeom prst="rect">
            <a:avLst/>
          </a:prstGeom>
        </p:spPr>
      </p:pic>
    </p:spTree>
    <p:extLst>
      <p:ext uri="{BB962C8B-B14F-4D97-AF65-F5344CB8AC3E}">
        <p14:creationId xmlns:p14="http://schemas.microsoft.com/office/powerpoint/2010/main" val="1511555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ser/intro video">
            <a:extLst>
              <a:ext uri="{FF2B5EF4-FFF2-40B4-BE49-F238E27FC236}">
                <a16:creationId xmlns:a16="http://schemas.microsoft.com/office/drawing/2014/main" id="{3E04F42C-71B2-45FC-9CA8-705C701F07B4}"/>
              </a:ext>
            </a:extLst>
          </p:cNvPr>
          <p:cNvSpPr txBox="1"/>
          <p:nvPr/>
        </p:nvSpPr>
        <p:spPr>
          <a:xfrm>
            <a:off x="1426464" y="1607768"/>
            <a:ext cx="2352552" cy="592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pPr algn="dist"/>
            <a:r>
              <a:rPr lang="ja-JP" altLang="en-US" sz="3600" spc="300">
                <a:solidFill>
                  <a:srgbClr val="2CCCD3"/>
                </a:solidFill>
                <a:ea typeface="小塚ゴシック Pr6N L" panose="020B0200000000000000" pitchFamily="34" charset="-128"/>
              </a:rPr>
              <a:t>使用方法</a:t>
            </a:r>
            <a:endParaRPr lang="en-US" sz="3600" spc="300">
              <a:solidFill>
                <a:srgbClr val="2CCCD3"/>
              </a:solidFill>
              <a:ea typeface="小塚ゴシック Pr6N L" panose="020B0200000000000000" pitchFamily="34" charset="-128"/>
            </a:endParaRPr>
          </a:p>
        </p:txBody>
      </p:sp>
      <p:pic>
        <p:nvPicPr>
          <p:cNvPr id="5" name="Image" descr="Image">
            <a:extLst>
              <a:ext uri="{FF2B5EF4-FFF2-40B4-BE49-F238E27FC236}">
                <a16:creationId xmlns:a16="http://schemas.microsoft.com/office/drawing/2014/main" id="{FCA57A8A-AD71-4C4A-9770-CEF5C429ED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9247" y="3032736"/>
            <a:ext cx="1988904" cy="2517208"/>
          </a:xfrm>
          <a:prstGeom prst="rect">
            <a:avLst/>
          </a:prstGeom>
          <a:ln w="12700">
            <a:miter lim="400000"/>
          </a:ln>
        </p:spPr>
      </p:pic>
      <p:grpSp>
        <p:nvGrpSpPr>
          <p:cNvPr id="7" name="グループ化 6">
            <a:extLst>
              <a:ext uri="{FF2B5EF4-FFF2-40B4-BE49-F238E27FC236}">
                <a16:creationId xmlns:a16="http://schemas.microsoft.com/office/drawing/2014/main" id="{6D6AFB99-9CAE-496B-8F43-580AA18BB26A}"/>
              </a:ext>
            </a:extLst>
          </p:cNvPr>
          <p:cNvGrpSpPr/>
          <p:nvPr/>
        </p:nvGrpSpPr>
        <p:grpSpPr>
          <a:xfrm>
            <a:off x="5731495" y="-25709"/>
            <a:ext cx="6958199" cy="6883710"/>
            <a:chOff x="5731495" y="-25709"/>
            <a:chExt cx="6958199" cy="6883710"/>
          </a:xfrm>
        </p:grpSpPr>
        <p:pic>
          <p:nvPicPr>
            <p:cNvPr id="8" name="ageLOC boost texture.jpeg" descr="ageLOC boost texture.jpeg">
              <a:extLst>
                <a:ext uri="{FF2B5EF4-FFF2-40B4-BE49-F238E27FC236}">
                  <a16:creationId xmlns:a16="http://schemas.microsoft.com/office/drawing/2014/main" id="{1960D584-FD9D-44E4-8000-9CE370F0C1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495" y="-25709"/>
              <a:ext cx="6958199" cy="6883710"/>
            </a:xfrm>
            <a:prstGeom prst="rect">
              <a:avLst/>
            </a:prstGeom>
            <a:ln w="12700">
              <a:miter lim="400000"/>
            </a:ln>
          </p:spPr>
        </p:pic>
        <p:pic>
          <p:nvPicPr>
            <p:cNvPr id="11" name="図 10" descr="瓶, 座る, 写真, ホワイト が含まれている画像&#10;&#10;自動的に生成された説明">
              <a:extLst>
                <a:ext uri="{FF2B5EF4-FFF2-40B4-BE49-F238E27FC236}">
                  <a16:creationId xmlns:a16="http://schemas.microsoft.com/office/drawing/2014/main" id="{A206F185-4A22-4287-9EF1-E72492F92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597" y="227074"/>
              <a:ext cx="1723494" cy="6466334"/>
            </a:xfrm>
            <a:prstGeom prst="rect">
              <a:avLst/>
            </a:prstGeom>
          </p:spPr>
        </p:pic>
      </p:grpSp>
    </p:spTree>
    <p:extLst>
      <p:ext uri="{BB962C8B-B14F-4D97-AF65-F5344CB8AC3E}">
        <p14:creationId xmlns:p14="http://schemas.microsoft.com/office/powerpoint/2010/main" val="316670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aser/intro video">
            <a:extLst>
              <a:ext uri="{FF2B5EF4-FFF2-40B4-BE49-F238E27FC236}">
                <a16:creationId xmlns:a16="http://schemas.microsoft.com/office/drawing/2014/main" id="{371C898C-73E7-4E65-B7B7-6B135053B474}"/>
              </a:ext>
            </a:extLst>
          </p:cNvPr>
          <p:cNvSpPr txBox="1"/>
          <p:nvPr/>
        </p:nvSpPr>
        <p:spPr>
          <a:xfrm>
            <a:off x="486136" y="1652081"/>
            <a:ext cx="5043807" cy="22544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r>
              <a:rPr lang="ja-JP" altLang="en-US" sz="3200">
                <a:solidFill>
                  <a:srgbClr val="2CCCD3"/>
                </a:solidFill>
                <a:ea typeface="小塚ゴシック Pr6N L" panose="020B0200000000000000" pitchFamily="34" charset="-128"/>
                <a:cs typeface="+mn-cs"/>
              </a:rPr>
              <a:t>グローバル撮影の</a:t>
            </a:r>
            <a:br>
              <a:rPr lang="en-US" altLang="ja-JP" sz="3200">
                <a:solidFill>
                  <a:srgbClr val="2CCCD3"/>
                </a:solidFill>
                <a:ea typeface="小塚ゴシック Pr6N L" panose="020B0200000000000000" pitchFamily="34" charset="-128"/>
                <a:cs typeface="+mn-cs"/>
              </a:rPr>
            </a:br>
            <a:r>
              <a:rPr lang="en-US" altLang="ja-JP" sz="3200">
                <a:solidFill>
                  <a:srgbClr val="2CCCD3"/>
                </a:solidFill>
                <a:ea typeface="小塚ゴシック Pr6N L" panose="020B0200000000000000" pitchFamily="34" charset="-128"/>
                <a:cs typeface="+mn-cs"/>
              </a:rPr>
              <a:t>How to </a:t>
            </a:r>
            <a:r>
              <a:rPr lang="ja-JP" altLang="en-US" sz="3200">
                <a:solidFill>
                  <a:srgbClr val="2CCCD3"/>
                </a:solidFill>
                <a:ea typeface="小塚ゴシック Pr6N L" panose="020B0200000000000000" pitchFamily="34" charset="-128"/>
                <a:cs typeface="+mn-cs"/>
              </a:rPr>
              <a:t>動画</a:t>
            </a:r>
            <a:r>
              <a:rPr lang="ja-JP" altLang="en-US" sz="3200">
                <a:solidFill>
                  <a:srgbClr val="2CCCD3"/>
                </a:solidFill>
                <a:ea typeface="小塚ゴシック Pr6N L" panose="020B0200000000000000" pitchFamily="34" charset="-128"/>
              </a:rPr>
              <a:t>を挿入</a:t>
            </a:r>
            <a:endParaRPr lang="en-US" altLang="ja-JP" sz="3200">
              <a:solidFill>
                <a:srgbClr val="2CCCD3"/>
              </a:solidFill>
              <a:ea typeface="小塚ゴシック Pr6N L" panose="020B0200000000000000" pitchFamily="34" charset="-128"/>
            </a:endParaRPr>
          </a:p>
          <a:p>
            <a:r>
              <a:rPr lang="en-US" altLang="ja-JP" sz="2400">
                <a:solidFill>
                  <a:srgbClr val="2CCCD3"/>
                </a:solidFill>
                <a:ea typeface="小塚ゴシック Pr6N L" panose="020B0200000000000000" pitchFamily="34" charset="-128"/>
              </a:rPr>
              <a:t>2020 </a:t>
            </a:r>
            <a:r>
              <a:rPr lang="en-US" altLang="ja-JP" sz="2400" err="1">
                <a:solidFill>
                  <a:srgbClr val="2CCCD3"/>
                </a:solidFill>
                <a:ea typeface="小塚ゴシック Pr6N L" panose="020B0200000000000000" pitchFamily="34" charset="-128"/>
              </a:rPr>
              <a:t>ageLOC</a:t>
            </a:r>
            <a:r>
              <a:rPr lang="en-US" altLang="ja-JP" sz="2400">
                <a:solidFill>
                  <a:srgbClr val="2CCCD3"/>
                </a:solidFill>
                <a:ea typeface="小塚ゴシック Pr6N L" panose="020B0200000000000000" pitchFamily="34" charset="-128"/>
              </a:rPr>
              <a:t> Boost How To Video - EAST VERSION-Final JP.mp4</a:t>
            </a:r>
          </a:p>
          <a:p>
            <a:r>
              <a:rPr lang="en-US" altLang="ja-JP" sz="3200">
                <a:solidFill>
                  <a:srgbClr val="2CCCD3"/>
                </a:solidFill>
                <a:latin typeface="小塚ゴシック Pr6N L" panose="020B0200000000000000" pitchFamily="34" charset="-128"/>
                <a:ea typeface="小塚ゴシック Pr6N L" panose="020B0200000000000000" pitchFamily="34" charset="-128"/>
              </a:rPr>
              <a:t>(4’14”)</a:t>
            </a:r>
            <a:endParaRPr sz="3200">
              <a:solidFill>
                <a:srgbClr val="2CCCD3"/>
              </a:solidFill>
              <a:latin typeface="小塚ゴシック Pr6N L" panose="020B0200000000000000" pitchFamily="34" charset="-128"/>
              <a:ea typeface="小塚ゴシック Pr6N L" panose="020B0200000000000000" pitchFamily="34" charset="-128"/>
            </a:endParaRPr>
          </a:p>
        </p:txBody>
      </p:sp>
      <p:pic>
        <p:nvPicPr>
          <p:cNvPr id="11" name="グラフィックス 10" descr="ビデオ カメラ">
            <a:extLst>
              <a:ext uri="{FF2B5EF4-FFF2-40B4-BE49-F238E27FC236}">
                <a16:creationId xmlns:a16="http://schemas.microsoft.com/office/drawing/2014/main" id="{85F2A1DF-88DC-48C1-BE87-74ACB4EEF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8585" y="3613666"/>
            <a:ext cx="2194415" cy="2194415"/>
          </a:xfrm>
          <a:prstGeom prst="rect">
            <a:avLst/>
          </a:prstGeom>
        </p:spPr>
      </p:pic>
      <p:pic>
        <p:nvPicPr>
          <p:cNvPr id="2" name="図 1">
            <a:extLst>
              <a:ext uri="{FF2B5EF4-FFF2-40B4-BE49-F238E27FC236}">
                <a16:creationId xmlns:a16="http://schemas.microsoft.com/office/drawing/2014/main" id="{B2B36D74-08EB-4E2D-86BB-BCC3162D1D04}"/>
              </a:ext>
            </a:extLst>
          </p:cNvPr>
          <p:cNvPicPr>
            <a:picLocks noChangeAspect="1"/>
          </p:cNvPicPr>
          <p:nvPr/>
        </p:nvPicPr>
        <p:blipFill>
          <a:blip r:embed="rId5"/>
          <a:stretch>
            <a:fillRect/>
          </a:stretch>
        </p:blipFill>
        <p:spPr>
          <a:xfrm>
            <a:off x="5860450" y="1652081"/>
            <a:ext cx="6331550" cy="3553838"/>
          </a:xfrm>
          <a:prstGeom prst="rect">
            <a:avLst/>
          </a:prstGeom>
        </p:spPr>
      </p:pic>
    </p:spTree>
    <p:extLst>
      <p:ext uri="{BB962C8B-B14F-4D97-AF65-F5344CB8AC3E}">
        <p14:creationId xmlns:p14="http://schemas.microsoft.com/office/powerpoint/2010/main" val="400937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C0335-07D0-4AE0-9E9F-C0142C10F1D4}"/>
              </a:ext>
            </a:extLst>
          </p:cNvPr>
          <p:cNvSpPr>
            <a:spLocks noGrp="1"/>
          </p:cNvSpPr>
          <p:nvPr>
            <p:ph type="title"/>
          </p:nvPr>
        </p:nvSpPr>
        <p:spPr>
          <a:xfrm>
            <a:off x="705440" y="2782"/>
            <a:ext cx="10515600" cy="1325563"/>
          </a:xfrm>
        </p:spPr>
        <p:txBody>
          <a:bodyPr>
            <a:normAutofit/>
          </a:bodyPr>
          <a:lstStyle/>
          <a:p>
            <a:r>
              <a:rPr lang="ja-JP" altLang="en-US" sz="3600">
                <a:solidFill>
                  <a:srgbClr val="2CCCD3"/>
                </a:solidFill>
                <a:ea typeface="小塚ゴシック Pr6N L" panose="020B0200000000000000" pitchFamily="34" charset="-128"/>
                <a:cs typeface="+mn-cs"/>
              </a:rPr>
              <a:t>ご使用方法</a:t>
            </a:r>
          </a:p>
        </p:txBody>
      </p:sp>
      <p:sp>
        <p:nvSpPr>
          <p:cNvPr id="28" name="テキスト ボックス 27">
            <a:extLst>
              <a:ext uri="{FF2B5EF4-FFF2-40B4-BE49-F238E27FC236}">
                <a16:creationId xmlns:a16="http://schemas.microsoft.com/office/drawing/2014/main" id="{EFC85435-C850-41F2-8498-29D10996E638}"/>
              </a:ext>
            </a:extLst>
          </p:cNvPr>
          <p:cNvSpPr txBox="1"/>
          <p:nvPr/>
        </p:nvSpPr>
        <p:spPr>
          <a:xfrm>
            <a:off x="3263900" y="355600"/>
            <a:ext cx="45143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srgbClr val="F75577"/>
                </a:solidFill>
                <a:effectLst/>
                <a:uLnTx/>
                <a:uFillTx/>
                <a:latin typeface="小塚ゴシック Pro R" panose="020B0400000000000000" pitchFamily="34" charset="-128"/>
                <a:ea typeface="小塚ゴシック Pro R" panose="020B0400000000000000" pitchFamily="34" charset="-128"/>
                <a:cs typeface="+mn-cs"/>
              </a:rPr>
              <a:t>2</a:t>
            </a:r>
            <a:r>
              <a:rPr kumimoji="1" lang="ja-JP" altLang="en-US" sz="3200" b="0" i="0" u="none" strike="noStrike" kern="1200" cap="none" spc="0" normalizeH="0" baseline="0" noProof="0">
                <a:ln>
                  <a:noFill/>
                </a:ln>
                <a:solidFill>
                  <a:srgbClr val="F75577"/>
                </a:solidFill>
                <a:effectLst/>
                <a:uLnTx/>
                <a:uFillTx/>
                <a:latin typeface="小塚ゴシック Pro R" panose="020B0400000000000000" pitchFamily="34" charset="-128"/>
                <a:ea typeface="小塚ゴシック Pro R" panose="020B0400000000000000" pitchFamily="34" charset="-128"/>
                <a:cs typeface="+mn-cs"/>
              </a:rPr>
              <a:t>分間のトリートメント</a:t>
            </a:r>
          </a:p>
        </p:txBody>
      </p:sp>
      <p:pic>
        <p:nvPicPr>
          <p:cNvPr id="12" name="図 11">
            <a:extLst>
              <a:ext uri="{FF2B5EF4-FFF2-40B4-BE49-F238E27FC236}">
                <a16:creationId xmlns:a16="http://schemas.microsoft.com/office/drawing/2014/main" id="{F18166BF-91B8-438C-8F60-247C09F8CCB7}"/>
              </a:ext>
            </a:extLst>
          </p:cNvPr>
          <p:cNvPicPr>
            <a:picLocks noChangeAspect="1"/>
          </p:cNvPicPr>
          <p:nvPr/>
        </p:nvPicPr>
        <p:blipFill rotWithShape="1">
          <a:blip r:embed="rId3"/>
          <a:srcRect l="18616"/>
          <a:stretch/>
        </p:blipFill>
        <p:spPr>
          <a:xfrm>
            <a:off x="139701" y="2986161"/>
            <a:ext cx="2553849" cy="508423"/>
          </a:xfrm>
          <a:prstGeom prst="rect">
            <a:avLst/>
          </a:prstGeom>
        </p:spPr>
      </p:pic>
      <p:pic>
        <p:nvPicPr>
          <p:cNvPr id="13" name="図 12">
            <a:extLst>
              <a:ext uri="{FF2B5EF4-FFF2-40B4-BE49-F238E27FC236}">
                <a16:creationId xmlns:a16="http://schemas.microsoft.com/office/drawing/2014/main" id="{E980975D-BFAF-4004-8E0D-75E6E7C5810C}"/>
              </a:ext>
            </a:extLst>
          </p:cNvPr>
          <p:cNvPicPr>
            <a:picLocks noChangeAspect="1"/>
          </p:cNvPicPr>
          <p:nvPr/>
        </p:nvPicPr>
        <p:blipFill>
          <a:blip r:embed="rId4"/>
          <a:stretch>
            <a:fillRect/>
          </a:stretch>
        </p:blipFill>
        <p:spPr>
          <a:xfrm>
            <a:off x="522121" y="3804664"/>
            <a:ext cx="994888" cy="1431758"/>
          </a:xfrm>
          <a:prstGeom prst="rect">
            <a:avLst/>
          </a:prstGeom>
        </p:spPr>
      </p:pic>
      <p:pic>
        <p:nvPicPr>
          <p:cNvPr id="16" name="図 15">
            <a:extLst>
              <a:ext uri="{FF2B5EF4-FFF2-40B4-BE49-F238E27FC236}">
                <a16:creationId xmlns:a16="http://schemas.microsoft.com/office/drawing/2014/main" id="{C5FB4E96-4FC4-4AA3-99FC-3220464B1C8D}"/>
              </a:ext>
            </a:extLst>
          </p:cNvPr>
          <p:cNvPicPr>
            <a:picLocks noChangeAspect="1"/>
          </p:cNvPicPr>
          <p:nvPr/>
        </p:nvPicPr>
        <p:blipFill rotWithShape="1">
          <a:blip r:embed="rId5"/>
          <a:srcRect l="15674"/>
          <a:stretch/>
        </p:blipFill>
        <p:spPr>
          <a:xfrm>
            <a:off x="2781300" y="2938463"/>
            <a:ext cx="2611751" cy="693737"/>
          </a:xfrm>
          <a:prstGeom prst="rect">
            <a:avLst/>
          </a:prstGeom>
        </p:spPr>
      </p:pic>
      <p:pic>
        <p:nvPicPr>
          <p:cNvPr id="22" name="図 21">
            <a:extLst>
              <a:ext uri="{FF2B5EF4-FFF2-40B4-BE49-F238E27FC236}">
                <a16:creationId xmlns:a16="http://schemas.microsoft.com/office/drawing/2014/main" id="{72CC4EC1-7774-4F70-B7C8-069D4A8FBA6C}"/>
              </a:ext>
            </a:extLst>
          </p:cNvPr>
          <p:cNvPicPr>
            <a:picLocks noChangeAspect="1"/>
          </p:cNvPicPr>
          <p:nvPr/>
        </p:nvPicPr>
        <p:blipFill>
          <a:blip r:embed="rId6"/>
          <a:stretch>
            <a:fillRect/>
          </a:stretch>
        </p:blipFill>
        <p:spPr>
          <a:xfrm>
            <a:off x="2667001" y="4145546"/>
            <a:ext cx="2415210" cy="1509976"/>
          </a:xfrm>
          <a:prstGeom prst="rect">
            <a:avLst/>
          </a:prstGeom>
        </p:spPr>
      </p:pic>
      <p:sp>
        <p:nvSpPr>
          <p:cNvPr id="23" name="テキスト ボックス 22">
            <a:extLst>
              <a:ext uri="{FF2B5EF4-FFF2-40B4-BE49-F238E27FC236}">
                <a16:creationId xmlns:a16="http://schemas.microsoft.com/office/drawing/2014/main" id="{5EB2E723-8AFA-4784-970D-ABCE0F98F930}"/>
              </a:ext>
            </a:extLst>
          </p:cNvPr>
          <p:cNvSpPr txBox="1"/>
          <p:nvPr/>
        </p:nvSpPr>
        <p:spPr>
          <a:xfrm>
            <a:off x="965200" y="1917700"/>
            <a:ext cx="46679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rPr>
              <a:t>1</a:t>
            </a:r>
            <a:endParaRPr kumimoji="1" lang="ja-JP" altLang="en-US"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endParaRPr>
          </a:p>
        </p:txBody>
      </p:sp>
      <p:sp>
        <p:nvSpPr>
          <p:cNvPr id="24" name="テキスト ボックス 23">
            <a:extLst>
              <a:ext uri="{FF2B5EF4-FFF2-40B4-BE49-F238E27FC236}">
                <a16:creationId xmlns:a16="http://schemas.microsoft.com/office/drawing/2014/main" id="{EA723F92-5CB8-4D4F-8ACE-22EF7F66E7B2}"/>
              </a:ext>
            </a:extLst>
          </p:cNvPr>
          <p:cNvSpPr txBox="1"/>
          <p:nvPr/>
        </p:nvSpPr>
        <p:spPr>
          <a:xfrm>
            <a:off x="3759200" y="1917700"/>
            <a:ext cx="55335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rPr>
              <a:t>2</a:t>
            </a:r>
            <a:endParaRPr kumimoji="1" lang="ja-JP" altLang="en-US"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endParaRPr>
          </a:p>
        </p:txBody>
      </p:sp>
      <p:sp>
        <p:nvSpPr>
          <p:cNvPr id="3" name="テキスト ボックス 2">
            <a:extLst>
              <a:ext uri="{FF2B5EF4-FFF2-40B4-BE49-F238E27FC236}">
                <a16:creationId xmlns:a16="http://schemas.microsoft.com/office/drawing/2014/main" id="{78A59F25-8E4A-4D98-B6CF-0C72F33C00EE}"/>
              </a:ext>
            </a:extLst>
          </p:cNvPr>
          <p:cNvSpPr txBox="1"/>
          <p:nvPr/>
        </p:nvSpPr>
        <p:spPr>
          <a:xfrm>
            <a:off x="125357" y="4669370"/>
            <a:ext cx="748923" cy="261610"/>
          </a:xfrm>
          <a:prstGeom prst="rect">
            <a:avLst/>
          </a:prstGeom>
          <a:noFill/>
        </p:spPr>
        <p:txBody>
          <a:bodyPr wrap="none" rtlCol="0">
            <a:spAutoFit/>
          </a:bodyPr>
          <a:lstStyle/>
          <a:p>
            <a:r>
              <a:rPr kumimoji="1" lang="ja-JP" altLang="en-US" sz="1100">
                <a:solidFill>
                  <a:srgbClr val="F75577"/>
                </a:solidFill>
                <a:latin typeface="小塚ゴシック Pr6N R" panose="020B0400000000000000" pitchFamily="34" charset="-128"/>
                <a:ea typeface="小塚ゴシック Pr6N R" panose="020B0400000000000000" pitchFamily="34" charset="-128"/>
              </a:rPr>
              <a:t>スワイプ</a:t>
            </a:r>
          </a:p>
        </p:txBody>
      </p:sp>
      <p:sp>
        <p:nvSpPr>
          <p:cNvPr id="30" name="テキスト ボックス 29">
            <a:extLst>
              <a:ext uri="{FF2B5EF4-FFF2-40B4-BE49-F238E27FC236}">
                <a16:creationId xmlns:a16="http://schemas.microsoft.com/office/drawing/2014/main" id="{5212DB8E-CD0F-4565-8BB4-2B3F096B619D}"/>
              </a:ext>
            </a:extLst>
          </p:cNvPr>
          <p:cNvSpPr txBox="1"/>
          <p:nvPr/>
        </p:nvSpPr>
        <p:spPr>
          <a:xfrm>
            <a:off x="2445609" y="3996912"/>
            <a:ext cx="859531" cy="261610"/>
          </a:xfrm>
          <a:prstGeom prst="rect">
            <a:avLst/>
          </a:prstGeom>
          <a:noFill/>
        </p:spPr>
        <p:txBody>
          <a:bodyPr wrap="none" rtlCol="0">
            <a:spAutoFit/>
          </a:bodyPr>
          <a:lstStyle/>
          <a:p>
            <a:r>
              <a:rPr kumimoji="1" lang="en-US" altLang="ja-JP" sz="1100">
                <a:solidFill>
                  <a:srgbClr val="F75577"/>
                </a:solidFill>
                <a:latin typeface="小塚ゴシック Pr6N R" panose="020B0400000000000000" pitchFamily="34" charset="-128"/>
                <a:ea typeface="小塚ゴシック Pr6N R" panose="020B0400000000000000" pitchFamily="34" charset="-128"/>
              </a:rPr>
              <a:t>3 </a:t>
            </a:r>
            <a:r>
              <a:rPr kumimoji="1" lang="ja-JP" altLang="en-US" sz="1100">
                <a:solidFill>
                  <a:srgbClr val="F75577"/>
                </a:solidFill>
                <a:latin typeface="小塚ゴシック Pr6N R" panose="020B0400000000000000" pitchFamily="34" charset="-128"/>
                <a:ea typeface="小塚ゴシック Pr6N R" panose="020B0400000000000000" pitchFamily="34" charset="-128"/>
              </a:rPr>
              <a:t>プッシュ</a:t>
            </a:r>
          </a:p>
        </p:txBody>
      </p:sp>
      <p:grpSp>
        <p:nvGrpSpPr>
          <p:cNvPr id="6" name="グループ化 5">
            <a:extLst>
              <a:ext uri="{FF2B5EF4-FFF2-40B4-BE49-F238E27FC236}">
                <a16:creationId xmlns:a16="http://schemas.microsoft.com/office/drawing/2014/main" id="{EF339022-70AE-47FB-9215-E109EA27EC58}"/>
              </a:ext>
            </a:extLst>
          </p:cNvPr>
          <p:cNvGrpSpPr/>
          <p:nvPr/>
        </p:nvGrpSpPr>
        <p:grpSpPr>
          <a:xfrm>
            <a:off x="5393050" y="1536700"/>
            <a:ext cx="6798949" cy="4838591"/>
            <a:chOff x="5393050" y="1536700"/>
            <a:chExt cx="6798949" cy="4838591"/>
          </a:xfrm>
        </p:grpSpPr>
        <p:grpSp>
          <p:nvGrpSpPr>
            <p:cNvPr id="5" name="グループ化 4">
              <a:extLst>
                <a:ext uri="{FF2B5EF4-FFF2-40B4-BE49-F238E27FC236}">
                  <a16:creationId xmlns:a16="http://schemas.microsoft.com/office/drawing/2014/main" id="{6AF13EBA-109E-49CE-AB9F-69B5D94A33E7}"/>
                </a:ext>
              </a:extLst>
            </p:cNvPr>
            <p:cNvGrpSpPr/>
            <p:nvPr/>
          </p:nvGrpSpPr>
          <p:grpSpPr>
            <a:xfrm>
              <a:off x="5393050" y="1536700"/>
              <a:ext cx="6798949" cy="4838591"/>
              <a:chOff x="5393050" y="1536700"/>
              <a:chExt cx="6798949" cy="4838591"/>
            </a:xfrm>
          </p:grpSpPr>
          <p:sp>
            <p:nvSpPr>
              <p:cNvPr id="14" name="矢印: 五方向 13">
                <a:extLst>
                  <a:ext uri="{FF2B5EF4-FFF2-40B4-BE49-F238E27FC236}">
                    <a16:creationId xmlns:a16="http://schemas.microsoft.com/office/drawing/2014/main" id="{687EFD94-3776-4A61-8EA7-EBDE91C21BC0}"/>
                  </a:ext>
                </a:extLst>
              </p:cNvPr>
              <p:cNvSpPr/>
              <p:nvPr/>
            </p:nvSpPr>
            <p:spPr>
              <a:xfrm>
                <a:off x="5393050" y="1536700"/>
                <a:ext cx="6798949" cy="604254"/>
              </a:xfrm>
              <a:prstGeom prst="homePlate">
                <a:avLst/>
              </a:prstGeom>
              <a:solidFill>
                <a:srgbClr val="8B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トリートメント</a:t>
                </a:r>
              </a:p>
            </p:txBody>
          </p:sp>
          <p:pic>
            <p:nvPicPr>
              <p:cNvPr id="17" name="図 16">
                <a:extLst>
                  <a:ext uri="{FF2B5EF4-FFF2-40B4-BE49-F238E27FC236}">
                    <a16:creationId xmlns:a16="http://schemas.microsoft.com/office/drawing/2014/main" id="{0F7172FF-9D0F-47FD-8064-39F1093F434C}"/>
                  </a:ext>
                </a:extLst>
              </p:cNvPr>
              <p:cNvPicPr>
                <a:picLocks noChangeAspect="1"/>
              </p:cNvPicPr>
              <p:nvPr/>
            </p:nvPicPr>
            <p:blipFill rotWithShape="1">
              <a:blip r:embed="rId7"/>
              <a:srcRect l="15037"/>
              <a:stretch/>
            </p:blipFill>
            <p:spPr>
              <a:xfrm>
                <a:off x="5778500" y="2867025"/>
                <a:ext cx="2731481" cy="1146175"/>
              </a:xfrm>
              <a:prstGeom prst="rect">
                <a:avLst/>
              </a:prstGeom>
            </p:spPr>
          </p:pic>
          <p:pic>
            <p:nvPicPr>
              <p:cNvPr id="18" name="図 17">
                <a:extLst>
                  <a:ext uri="{FF2B5EF4-FFF2-40B4-BE49-F238E27FC236}">
                    <a16:creationId xmlns:a16="http://schemas.microsoft.com/office/drawing/2014/main" id="{69B78172-4332-47B1-A79C-BFE93E22F226}"/>
                  </a:ext>
                </a:extLst>
              </p:cNvPr>
              <p:cNvPicPr>
                <a:picLocks noChangeAspect="1"/>
              </p:cNvPicPr>
              <p:nvPr/>
            </p:nvPicPr>
            <p:blipFill>
              <a:blip r:embed="rId8"/>
              <a:stretch>
                <a:fillRect/>
              </a:stretch>
            </p:blipFill>
            <p:spPr>
              <a:xfrm>
                <a:off x="5908783" y="4440661"/>
                <a:ext cx="2397018" cy="1879600"/>
              </a:xfrm>
              <a:prstGeom prst="rect">
                <a:avLst/>
              </a:prstGeom>
            </p:spPr>
          </p:pic>
          <p:pic>
            <p:nvPicPr>
              <p:cNvPr id="19" name="図 18">
                <a:extLst>
                  <a:ext uri="{FF2B5EF4-FFF2-40B4-BE49-F238E27FC236}">
                    <a16:creationId xmlns:a16="http://schemas.microsoft.com/office/drawing/2014/main" id="{160D816A-2D7D-4543-B34D-948E7EA8F11B}"/>
                  </a:ext>
                </a:extLst>
              </p:cNvPr>
              <p:cNvPicPr>
                <a:picLocks noChangeAspect="1"/>
              </p:cNvPicPr>
              <p:nvPr/>
            </p:nvPicPr>
            <p:blipFill rotWithShape="1">
              <a:blip r:embed="rId9"/>
              <a:srcRect l="19031" t="-1740" b="-1"/>
              <a:stretch/>
            </p:blipFill>
            <p:spPr>
              <a:xfrm>
                <a:off x="8953500" y="2871467"/>
                <a:ext cx="2593974" cy="541658"/>
              </a:xfrm>
              <a:prstGeom prst="rect">
                <a:avLst/>
              </a:prstGeom>
            </p:spPr>
          </p:pic>
          <p:pic>
            <p:nvPicPr>
              <p:cNvPr id="20" name="図 19">
                <a:extLst>
                  <a:ext uri="{FF2B5EF4-FFF2-40B4-BE49-F238E27FC236}">
                    <a16:creationId xmlns:a16="http://schemas.microsoft.com/office/drawing/2014/main" id="{AC867E4E-E637-4049-A1DC-E7B5A854AE32}"/>
                  </a:ext>
                </a:extLst>
              </p:cNvPr>
              <p:cNvPicPr>
                <a:picLocks noChangeAspect="1"/>
              </p:cNvPicPr>
              <p:nvPr/>
            </p:nvPicPr>
            <p:blipFill>
              <a:blip r:embed="rId10"/>
              <a:stretch>
                <a:fillRect/>
              </a:stretch>
            </p:blipFill>
            <p:spPr>
              <a:xfrm>
                <a:off x="9169400" y="3821762"/>
                <a:ext cx="2259012" cy="1509987"/>
              </a:xfrm>
              <a:prstGeom prst="rect">
                <a:avLst/>
              </a:prstGeom>
            </p:spPr>
          </p:pic>
          <p:sp>
            <p:nvSpPr>
              <p:cNvPr id="25" name="テキスト ボックス 24">
                <a:extLst>
                  <a:ext uri="{FF2B5EF4-FFF2-40B4-BE49-F238E27FC236}">
                    <a16:creationId xmlns:a16="http://schemas.microsoft.com/office/drawing/2014/main" id="{58D5698F-1211-46BA-A9D7-9781BEC4FC9A}"/>
                  </a:ext>
                </a:extLst>
              </p:cNvPr>
              <p:cNvSpPr txBox="1"/>
              <p:nvPr/>
            </p:nvSpPr>
            <p:spPr>
              <a:xfrm>
                <a:off x="6692900" y="1917700"/>
                <a:ext cx="55335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rPr>
                  <a:t>3</a:t>
                </a:r>
                <a:endParaRPr kumimoji="1" lang="ja-JP" altLang="en-US"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endParaRPr>
              </a:p>
            </p:txBody>
          </p:sp>
          <p:sp>
            <p:nvSpPr>
              <p:cNvPr id="26" name="テキスト ボックス 25">
                <a:extLst>
                  <a:ext uri="{FF2B5EF4-FFF2-40B4-BE49-F238E27FC236}">
                    <a16:creationId xmlns:a16="http://schemas.microsoft.com/office/drawing/2014/main" id="{11EF432E-00CB-4691-ACEB-8C124ABAB936}"/>
                  </a:ext>
                </a:extLst>
              </p:cNvPr>
              <p:cNvSpPr txBox="1"/>
              <p:nvPr/>
            </p:nvSpPr>
            <p:spPr>
              <a:xfrm>
                <a:off x="9867900" y="1917700"/>
                <a:ext cx="58702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rPr>
                  <a:t>4</a:t>
                </a:r>
                <a:endParaRPr kumimoji="1" lang="ja-JP" altLang="en-US" sz="6600" b="0" i="0" u="none" strike="noStrike" kern="1200" cap="none" spc="0" normalizeH="0" baseline="0" noProof="0">
                  <a:ln>
                    <a:noFill/>
                  </a:ln>
                  <a:solidFill>
                    <a:srgbClr val="F75577"/>
                  </a:solidFill>
                  <a:effectLst/>
                  <a:uLnTx/>
                  <a:uFillTx/>
                  <a:latin typeface="Verlag Light" pitchFamily="50" charset="0"/>
                  <a:ea typeface="小塚ゴシック Pro R" panose="020B0400000000000000" pitchFamily="34" charset="-128"/>
                  <a:cs typeface="+mn-cs"/>
                </a:endParaRPr>
              </a:p>
            </p:txBody>
          </p:sp>
          <p:sp>
            <p:nvSpPr>
              <p:cNvPr id="4" name="テキスト ボックス 3">
                <a:extLst>
                  <a:ext uri="{FF2B5EF4-FFF2-40B4-BE49-F238E27FC236}">
                    <a16:creationId xmlns:a16="http://schemas.microsoft.com/office/drawing/2014/main" id="{56919F25-851C-4DC3-994E-2E09618C2904}"/>
                  </a:ext>
                </a:extLst>
              </p:cNvPr>
              <p:cNvSpPr txBox="1"/>
              <p:nvPr/>
            </p:nvSpPr>
            <p:spPr>
              <a:xfrm>
                <a:off x="9153317" y="5913626"/>
                <a:ext cx="2800767" cy="461665"/>
              </a:xfrm>
              <a:prstGeom prst="rect">
                <a:avLst/>
              </a:prstGeom>
              <a:noFill/>
            </p:spPr>
            <p:txBody>
              <a:bodyPr wrap="none" rtlCol="0">
                <a:spAutoFit/>
              </a:bodyPr>
              <a:lstStyle/>
              <a:p>
                <a:r>
                  <a:rPr lang="ja-JP" altLang="en-US" sz="1200">
                    <a:solidFill>
                      <a:schemeClr val="bg1">
                        <a:lumMod val="50000"/>
                      </a:schemeClr>
                    </a:solidFill>
                    <a:latin typeface="小塚ゴシック Pro L" panose="020B0200000000000000" pitchFamily="34" charset="-128"/>
                    <a:ea typeface="小塚ゴシック Pro L" panose="020B0200000000000000" pitchFamily="34" charset="-128"/>
                  </a:rPr>
                  <a:t>最後に、</a:t>
                </a:r>
                <a:endParaRPr lang="en-US" altLang="ja-JP" sz="1200">
                  <a:solidFill>
                    <a:schemeClr val="bg1">
                      <a:lumMod val="50000"/>
                    </a:schemeClr>
                  </a:solidFill>
                  <a:latin typeface="小塚ゴシック Pro L" panose="020B0200000000000000" pitchFamily="34" charset="-128"/>
                  <a:ea typeface="小塚ゴシック Pro L" panose="020B0200000000000000" pitchFamily="34" charset="-128"/>
                </a:endParaRPr>
              </a:p>
              <a:p>
                <a:r>
                  <a:rPr lang="ja-JP" altLang="en-US" sz="1200">
                    <a:solidFill>
                      <a:schemeClr val="bg1">
                        <a:lumMod val="50000"/>
                      </a:schemeClr>
                    </a:solidFill>
                    <a:latin typeface="小塚ゴシック Pro L" panose="020B0200000000000000" pitchFamily="34" charset="-128"/>
                    <a:ea typeface="小塚ゴシック Pro L" panose="020B0200000000000000" pitchFamily="34" charset="-128"/>
                  </a:rPr>
                  <a:t>専用美容液を顔全体になじませます。</a:t>
                </a:r>
                <a:endParaRPr kumimoji="1" lang="ja-JP" altLang="en-US" sz="1200">
                  <a:solidFill>
                    <a:schemeClr val="bg1">
                      <a:lumMod val="50000"/>
                    </a:schemeClr>
                  </a:solidFill>
                  <a:latin typeface="小塚ゴシック Pro L" panose="020B0200000000000000" pitchFamily="34" charset="-128"/>
                  <a:ea typeface="小塚ゴシック Pro L" panose="020B0200000000000000" pitchFamily="34" charset="-128"/>
                </a:endParaRPr>
              </a:p>
            </p:txBody>
          </p:sp>
        </p:grpSp>
        <p:sp>
          <p:nvSpPr>
            <p:cNvPr id="21" name="テキスト ボックス 20">
              <a:extLst>
                <a:ext uri="{FF2B5EF4-FFF2-40B4-BE49-F238E27FC236}">
                  <a16:creationId xmlns:a16="http://schemas.microsoft.com/office/drawing/2014/main" id="{AB6629D1-28EC-4F96-AD13-1AD52A0EEF2C}"/>
                </a:ext>
              </a:extLst>
            </p:cNvPr>
            <p:cNvSpPr txBox="1"/>
            <p:nvPr/>
          </p:nvSpPr>
          <p:spPr>
            <a:xfrm>
              <a:off x="5476484" y="5657151"/>
              <a:ext cx="748923" cy="261610"/>
            </a:xfrm>
            <a:prstGeom prst="rect">
              <a:avLst/>
            </a:prstGeom>
            <a:noFill/>
          </p:spPr>
          <p:txBody>
            <a:bodyPr wrap="none" rtlCol="0">
              <a:spAutoFit/>
            </a:bodyPr>
            <a:lstStyle/>
            <a:p>
              <a:r>
                <a:rPr kumimoji="1" lang="ja-JP" altLang="en-US" sz="1100">
                  <a:solidFill>
                    <a:srgbClr val="F75577"/>
                  </a:solidFill>
                  <a:latin typeface="小塚ゴシック Pr6N R" panose="020B0400000000000000" pitchFamily="34" charset="-128"/>
                  <a:ea typeface="小塚ゴシック Pr6N R" panose="020B0400000000000000" pitchFamily="34" charset="-128"/>
                </a:rPr>
                <a:t>スワイプ</a:t>
              </a:r>
            </a:p>
          </p:txBody>
        </p:sp>
        <p:sp>
          <p:nvSpPr>
            <p:cNvPr id="27" name="テキスト ボックス 26">
              <a:extLst>
                <a:ext uri="{FF2B5EF4-FFF2-40B4-BE49-F238E27FC236}">
                  <a16:creationId xmlns:a16="http://schemas.microsoft.com/office/drawing/2014/main" id="{23B46F23-E9A4-4C4F-80A8-43739C9E36E1}"/>
                </a:ext>
              </a:extLst>
            </p:cNvPr>
            <p:cNvSpPr txBox="1"/>
            <p:nvPr/>
          </p:nvSpPr>
          <p:spPr>
            <a:xfrm>
              <a:off x="9634269" y="4859166"/>
              <a:ext cx="748923" cy="261610"/>
            </a:xfrm>
            <a:prstGeom prst="rect">
              <a:avLst/>
            </a:prstGeom>
            <a:noFill/>
          </p:spPr>
          <p:txBody>
            <a:bodyPr wrap="none" rtlCol="0">
              <a:spAutoFit/>
            </a:bodyPr>
            <a:lstStyle/>
            <a:p>
              <a:r>
                <a:rPr kumimoji="1" lang="ja-JP" altLang="en-US" sz="1100">
                  <a:solidFill>
                    <a:srgbClr val="F75577"/>
                  </a:solidFill>
                  <a:latin typeface="小塚ゴシック Pr6N R" panose="020B0400000000000000" pitchFamily="34" charset="-128"/>
                  <a:ea typeface="小塚ゴシック Pr6N R" panose="020B0400000000000000" pitchFamily="34" charset="-128"/>
                </a:rPr>
                <a:t>スワイプ</a:t>
              </a:r>
            </a:p>
          </p:txBody>
        </p:sp>
        <p:sp>
          <p:nvSpPr>
            <p:cNvPr id="32" name="テキスト ボックス 31">
              <a:extLst>
                <a:ext uri="{FF2B5EF4-FFF2-40B4-BE49-F238E27FC236}">
                  <a16:creationId xmlns:a16="http://schemas.microsoft.com/office/drawing/2014/main" id="{3CB0DE51-B93C-47AE-98CA-435FC355FA68}"/>
                </a:ext>
              </a:extLst>
            </p:cNvPr>
            <p:cNvSpPr txBox="1"/>
            <p:nvPr/>
          </p:nvSpPr>
          <p:spPr>
            <a:xfrm>
              <a:off x="8953500" y="3882765"/>
              <a:ext cx="859531" cy="261610"/>
            </a:xfrm>
            <a:prstGeom prst="rect">
              <a:avLst/>
            </a:prstGeom>
            <a:noFill/>
          </p:spPr>
          <p:txBody>
            <a:bodyPr wrap="none" rtlCol="0">
              <a:spAutoFit/>
            </a:bodyPr>
            <a:lstStyle/>
            <a:p>
              <a:r>
                <a:rPr kumimoji="1" lang="en-US" altLang="ja-JP" sz="1100">
                  <a:solidFill>
                    <a:srgbClr val="F75577"/>
                  </a:solidFill>
                  <a:latin typeface="小塚ゴシック Pr6N R" panose="020B0400000000000000" pitchFamily="34" charset="-128"/>
                  <a:ea typeface="小塚ゴシック Pr6N R" panose="020B0400000000000000" pitchFamily="34" charset="-128"/>
                </a:rPr>
                <a:t>3 </a:t>
              </a:r>
              <a:r>
                <a:rPr kumimoji="1" lang="ja-JP" altLang="en-US" sz="1100">
                  <a:solidFill>
                    <a:srgbClr val="F75577"/>
                  </a:solidFill>
                  <a:latin typeface="小塚ゴシック Pr6N R" panose="020B0400000000000000" pitchFamily="34" charset="-128"/>
                  <a:ea typeface="小塚ゴシック Pr6N R" panose="020B0400000000000000" pitchFamily="34" charset="-128"/>
                </a:rPr>
                <a:t>プッシュ</a:t>
              </a:r>
            </a:p>
          </p:txBody>
        </p:sp>
      </p:grpSp>
      <p:sp>
        <p:nvSpPr>
          <p:cNvPr id="15" name="矢印: 五方向 14">
            <a:extLst>
              <a:ext uri="{FF2B5EF4-FFF2-40B4-BE49-F238E27FC236}">
                <a16:creationId xmlns:a16="http://schemas.microsoft.com/office/drawing/2014/main" id="{57B67D0D-3AC5-48D5-A123-2158C97CA4B5}"/>
              </a:ext>
            </a:extLst>
          </p:cNvPr>
          <p:cNvSpPr/>
          <p:nvPr/>
        </p:nvSpPr>
        <p:spPr>
          <a:xfrm>
            <a:off x="0" y="1536700"/>
            <a:ext cx="5727700" cy="604254"/>
          </a:xfrm>
          <a:prstGeom prst="homePlate">
            <a:avLst/>
          </a:prstGeom>
          <a:solidFill>
            <a:srgbClr val="38C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準　備</a:t>
            </a:r>
          </a:p>
        </p:txBody>
      </p:sp>
    </p:spTree>
    <p:extLst>
      <p:ext uri="{BB962C8B-B14F-4D97-AF65-F5344CB8AC3E}">
        <p14:creationId xmlns:p14="http://schemas.microsoft.com/office/powerpoint/2010/main" val="26261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ser/intro video">
            <a:extLst>
              <a:ext uri="{FF2B5EF4-FFF2-40B4-BE49-F238E27FC236}">
                <a16:creationId xmlns:a16="http://schemas.microsoft.com/office/drawing/2014/main" id="{3E04F42C-71B2-45FC-9CA8-705C701F07B4}"/>
              </a:ext>
            </a:extLst>
          </p:cNvPr>
          <p:cNvSpPr txBox="1"/>
          <p:nvPr/>
        </p:nvSpPr>
        <p:spPr>
          <a:xfrm>
            <a:off x="442446" y="1181893"/>
            <a:ext cx="4503466" cy="14367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pPr algn="ctr">
              <a:lnSpc>
                <a:spcPct val="150000"/>
              </a:lnSpc>
            </a:pPr>
            <a:r>
              <a:rPr lang="ja-JP" altLang="en-US" sz="3200" spc="300">
                <a:solidFill>
                  <a:srgbClr val="2CCCD3"/>
                </a:solidFill>
                <a:ea typeface="小塚ゴシック Pr6N L" panose="020B0200000000000000" pitchFamily="34" charset="-128"/>
              </a:rPr>
              <a:t>さらに深く知るために</a:t>
            </a:r>
            <a:endParaRPr lang="en-US" altLang="ja-JP" sz="3200" spc="300">
              <a:solidFill>
                <a:srgbClr val="2CCCD3"/>
              </a:solidFill>
              <a:ea typeface="小塚ゴシック Pr6N L" panose="020B0200000000000000" pitchFamily="34" charset="-128"/>
            </a:endParaRPr>
          </a:p>
          <a:p>
            <a:pPr algn="ctr">
              <a:lnSpc>
                <a:spcPct val="150000"/>
              </a:lnSpc>
            </a:pPr>
            <a:r>
              <a:rPr lang="ja-JP" altLang="en-US" sz="3200" spc="300">
                <a:solidFill>
                  <a:srgbClr val="2CCCD3"/>
                </a:solidFill>
                <a:ea typeface="小塚ゴシック Pr6N L" panose="020B0200000000000000" pitchFamily="34" charset="-128"/>
              </a:rPr>
              <a:t>ー １２の質問 ー</a:t>
            </a:r>
            <a:endParaRPr lang="en-US" sz="3200" spc="300">
              <a:solidFill>
                <a:srgbClr val="2CCCD3"/>
              </a:solidFill>
              <a:ea typeface="小塚ゴシック Pr6N L" panose="020B0200000000000000" pitchFamily="34" charset="-128"/>
            </a:endParaRPr>
          </a:p>
        </p:txBody>
      </p:sp>
      <p:pic>
        <p:nvPicPr>
          <p:cNvPr id="5" name="Image" descr="Image">
            <a:extLst>
              <a:ext uri="{FF2B5EF4-FFF2-40B4-BE49-F238E27FC236}">
                <a16:creationId xmlns:a16="http://schemas.microsoft.com/office/drawing/2014/main" id="{FCA57A8A-AD71-4C4A-9770-CEF5C429ED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9247" y="3032736"/>
            <a:ext cx="1988904" cy="2517208"/>
          </a:xfrm>
          <a:prstGeom prst="rect">
            <a:avLst/>
          </a:prstGeom>
          <a:ln w="12700">
            <a:miter lim="400000"/>
          </a:ln>
        </p:spPr>
      </p:pic>
      <p:grpSp>
        <p:nvGrpSpPr>
          <p:cNvPr id="7" name="グループ化 6">
            <a:extLst>
              <a:ext uri="{FF2B5EF4-FFF2-40B4-BE49-F238E27FC236}">
                <a16:creationId xmlns:a16="http://schemas.microsoft.com/office/drawing/2014/main" id="{6D6AFB99-9CAE-496B-8F43-580AA18BB26A}"/>
              </a:ext>
            </a:extLst>
          </p:cNvPr>
          <p:cNvGrpSpPr/>
          <p:nvPr/>
        </p:nvGrpSpPr>
        <p:grpSpPr>
          <a:xfrm>
            <a:off x="5731495" y="-25709"/>
            <a:ext cx="6958199" cy="6883710"/>
            <a:chOff x="5731495" y="-25709"/>
            <a:chExt cx="6958199" cy="6883710"/>
          </a:xfrm>
        </p:grpSpPr>
        <p:pic>
          <p:nvPicPr>
            <p:cNvPr id="8" name="ageLOC boost texture.jpeg" descr="ageLOC boost texture.jpeg">
              <a:extLst>
                <a:ext uri="{FF2B5EF4-FFF2-40B4-BE49-F238E27FC236}">
                  <a16:creationId xmlns:a16="http://schemas.microsoft.com/office/drawing/2014/main" id="{1960D584-FD9D-44E4-8000-9CE370F0C1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495" y="-25709"/>
              <a:ext cx="6958199" cy="6883710"/>
            </a:xfrm>
            <a:prstGeom prst="rect">
              <a:avLst/>
            </a:prstGeom>
            <a:ln w="12700">
              <a:miter lim="400000"/>
            </a:ln>
          </p:spPr>
        </p:pic>
        <p:pic>
          <p:nvPicPr>
            <p:cNvPr id="11" name="図 10" descr="瓶, 座る, 写真, ホワイト が含まれている画像&#10;&#10;自動的に生成された説明">
              <a:extLst>
                <a:ext uri="{FF2B5EF4-FFF2-40B4-BE49-F238E27FC236}">
                  <a16:creationId xmlns:a16="http://schemas.microsoft.com/office/drawing/2014/main" id="{A206F185-4A22-4287-9EF1-E72492F92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597" y="227074"/>
              <a:ext cx="1723494" cy="6466334"/>
            </a:xfrm>
            <a:prstGeom prst="rect">
              <a:avLst/>
            </a:prstGeom>
          </p:spPr>
        </p:pic>
      </p:grpSp>
    </p:spTree>
    <p:extLst>
      <p:ext uri="{BB962C8B-B14F-4D97-AF65-F5344CB8AC3E}">
        <p14:creationId xmlns:p14="http://schemas.microsoft.com/office/powerpoint/2010/main" val="3028745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グラフィックス 22" descr="線矢印: 反時計回りの曲線">
            <a:extLst>
              <a:ext uri="{FF2B5EF4-FFF2-40B4-BE49-F238E27FC236}">
                <a16:creationId xmlns:a16="http://schemas.microsoft.com/office/drawing/2014/main" id="{27EBEE65-D22F-4B9D-88B9-132CC07C59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858652">
            <a:off x="2658291" y="-665345"/>
            <a:ext cx="7343990" cy="8637768"/>
          </a:xfrm>
          <a:prstGeom prst="rect">
            <a:avLst/>
          </a:prstGeom>
        </p:spPr>
      </p:pic>
      <p:grpSp>
        <p:nvGrpSpPr>
          <p:cNvPr id="13" name="グループ化 12">
            <a:extLst>
              <a:ext uri="{FF2B5EF4-FFF2-40B4-BE49-F238E27FC236}">
                <a16:creationId xmlns:a16="http://schemas.microsoft.com/office/drawing/2014/main" id="{06991E35-DD25-4544-B9C1-6AF2C1A53107}"/>
              </a:ext>
            </a:extLst>
          </p:cNvPr>
          <p:cNvGrpSpPr/>
          <p:nvPr/>
        </p:nvGrpSpPr>
        <p:grpSpPr>
          <a:xfrm flipH="1">
            <a:off x="4735737" y="4095750"/>
            <a:ext cx="7648834" cy="2762250"/>
            <a:chOff x="-1" y="4095750"/>
            <a:chExt cx="7648834" cy="2762250"/>
          </a:xfrm>
        </p:grpSpPr>
        <p:sp>
          <p:nvSpPr>
            <p:cNvPr id="14" name="Rectangle 14">
              <a:extLst>
                <a:ext uri="{FF2B5EF4-FFF2-40B4-BE49-F238E27FC236}">
                  <a16:creationId xmlns:a16="http://schemas.microsoft.com/office/drawing/2014/main" id="{F4D4218A-BD50-44E5-B802-97975C16BCD2}"/>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5" name="Rectangle 13">
              <a:extLst>
                <a:ext uri="{FF2B5EF4-FFF2-40B4-BE49-F238E27FC236}">
                  <a16:creationId xmlns:a16="http://schemas.microsoft.com/office/drawing/2014/main" id="{FDC30DDF-166B-48D6-90B3-5597C90B198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6" name="正方形/長方形 5">
            <a:extLst>
              <a:ext uri="{FF2B5EF4-FFF2-40B4-BE49-F238E27FC236}">
                <a16:creationId xmlns:a16="http://schemas.microsoft.com/office/drawing/2014/main" id="{14F1E964-9E10-421F-9DF1-73C62024676E}"/>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781C925-9107-45AC-9F8B-DEEEC211EDD6}"/>
              </a:ext>
            </a:extLst>
          </p:cNvPr>
          <p:cNvSpPr txBox="1"/>
          <p:nvPr/>
        </p:nvSpPr>
        <p:spPr>
          <a:xfrm>
            <a:off x="2612571" y="347291"/>
            <a:ext cx="9023060"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ルミスパ</a:t>
            </a:r>
            <a:r>
              <a:rPr lang="ja-JP" altLang="en-US" sz="3600" spc="-300">
                <a:solidFill>
                  <a:srgbClr val="2CCCD3"/>
                </a:solidFill>
                <a:latin typeface="小塚ゴシック Pr6N L" panose="020B0200000000000000" pitchFamily="34" charset="-128"/>
                <a:ea typeface="小塚ゴシック Pr6N L" panose="020B0200000000000000" pitchFamily="34" charset="-128"/>
              </a:rPr>
              <a:t>、</a:t>
            </a:r>
            <a:r>
              <a:rPr lang="ja-JP" altLang="en-US" sz="3600">
                <a:solidFill>
                  <a:srgbClr val="2CCCD3"/>
                </a:solidFill>
                <a:latin typeface="小塚ゴシック Pr6N L" panose="020B0200000000000000" pitchFamily="34" charset="-128"/>
                <a:ea typeface="小塚ゴシック Pr6N L" panose="020B0200000000000000" pitchFamily="34" charset="-128"/>
              </a:rPr>
              <a:t>ガルバとブーストの違いは？</a:t>
            </a:r>
          </a:p>
        </p:txBody>
      </p:sp>
      <p:sp>
        <p:nvSpPr>
          <p:cNvPr id="3" name="テキスト ボックス 2">
            <a:extLst>
              <a:ext uri="{FF2B5EF4-FFF2-40B4-BE49-F238E27FC236}">
                <a16:creationId xmlns:a16="http://schemas.microsoft.com/office/drawing/2014/main" id="{CAE72685-015D-4F20-B9E2-306A015D3B34}"/>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１</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20" name="グループ化 19">
            <a:extLst>
              <a:ext uri="{FF2B5EF4-FFF2-40B4-BE49-F238E27FC236}">
                <a16:creationId xmlns:a16="http://schemas.microsoft.com/office/drawing/2014/main" id="{2E7BB0DF-27FF-412E-B315-9DFC17AC7408}"/>
              </a:ext>
            </a:extLst>
          </p:cNvPr>
          <p:cNvGrpSpPr/>
          <p:nvPr/>
        </p:nvGrpSpPr>
        <p:grpSpPr>
          <a:xfrm>
            <a:off x="2612571" y="2414167"/>
            <a:ext cx="6527561" cy="3286058"/>
            <a:chOff x="3179373" y="2463751"/>
            <a:chExt cx="4259226" cy="2144149"/>
          </a:xfrm>
        </p:grpSpPr>
        <p:pic>
          <p:nvPicPr>
            <p:cNvPr id="10" name="図 9" descr="ナイフ, ブラシ が含まれている画像&#10;&#10;自動的に生成された説明">
              <a:extLst>
                <a:ext uri="{FF2B5EF4-FFF2-40B4-BE49-F238E27FC236}">
                  <a16:creationId xmlns:a16="http://schemas.microsoft.com/office/drawing/2014/main" id="{DEA504EA-D069-4FDA-B460-4D52D6F627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1611" y="2463751"/>
              <a:ext cx="577872" cy="2131708"/>
            </a:xfrm>
            <a:prstGeom prst="rect">
              <a:avLst/>
            </a:prstGeom>
          </p:spPr>
        </p:pic>
        <p:pic>
          <p:nvPicPr>
            <p:cNvPr id="9" name="Picture 5">
              <a:extLst>
                <a:ext uri="{FF2B5EF4-FFF2-40B4-BE49-F238E27FC236}">
                  <a16:creationId xmlns:a16="http://schemas.microsoft.com/office/drawing/2014/main" id="{E8129328-4102-4F95-B8E2-29BB195027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7020" y="2659881"/>
              <a:ext cx="851579" cy="1807241"/>
            </a:xfrm>
            <a:prstGeom prst="rect">
              <a:avLst/>
            </a:prstGeom>
          </p:spPr>
        </p:pic>
        <p:pic>
          <p:nvPicPr>
            <p:cNvPr id="11" name="図 10" descr="家電 が含まれている画像&#10;&#10;自動的に生成された説明">
              <a:extLst>
                <a:ext uri="{FF2B5EF4-FFF2-40B4-BE49-F238E27FC236}">
                  <a16:creationId xmlns:a16="http://schemas.microsoft.com/office/drawing/2014/main" id="{55D58F23-F019-44B4-AD7C-452E1D64569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t="2222"/>
            <a:stretch/>
          </p:blipFill>
          <p:spPr>
            <a:xfrm>
              <a:off x="3179373" y="2483728"/>
              <a:ext cx="868980" cy="2124172"/>
            </a:xfrm>
            <a:prstGeom prst="rect">
              <a:avLst/>
            </a:prstGeom>
          </p:spPr>
        </p:pic>
      </p:grpSp>
    </p:spTree>
    <p:extLst>
      <p:ext uri="{BB962C8B-B14F-4D97-AF65-F5344CB8AC3E}">
        <p14:creationId xmlns:p14="http://schemas.microsoft.com/office/powerpoint/2010/main" val="9325277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A close up of a person&#10;&#10;Description automatically generated">
            <a:extLst>
              <a:ext uri="{FF2B5EF4-FFF2-40B4-BE49-F238E27FC236}">
                <a16:creationId xmlns:a16="http://schemas.microsoft.com/office/drawing/2014/main" id="{A60820A1-112C-41F0-89F3-922DAE3B715C}"/>
              </a:ext>
            </a:extLst>
          </p:cNvPr>
          <p:cNvPicPr>
            <a:picLocks noChangeAspect="1"/>
          </p:cNvPicPr>
          <p:nvPr/>
        </p:nvPicPr>
        <p:blipFill rotWithShape="1">
          <a:blip r:embed="rId3" cstate="print">
            <a:alphaModFix amt="22000"/>
            <a:extLst>
              <a:ext uri="{28A0092B-C50C-407E-A947-70E740481C1C}">
                <a14:useLocalDpi xmlns:a14="http://schemas.microsoft.com/office/drawing/2010/main"/>
              </a:ext>
            </a:extLst>
          </a:blip>
          <a:srcRect t="-1"/>
          <a:stretch/>
        </p:blipFill>
        <p:spPr>
          <a:xfrm>
            <a:off x="7975043" y="703963"/>
            <a:ext cx="4230117" cy="5782248"/>
          </a:xfrm>
          <a:prstGeom prst="rect">
            <a:avLst/>
          </a:prstGeom>
        </p:spPr>
      </p:pic>
      <p:pic>
        <p:nvPicPr>
          <p:cNvPr id="3" name="Picture 8" descr="A person wearing a white shirt and smiling at the camera&#10;&#10;Description automatically generated">
            <a:extLst>
              <a:ext uri="{FF2B5EF4-FFF2-40B4-BE49-F238E27FC236}">
                <a16:creationId xmlns:a16="http://schemas.microsoft.com/office/drawing/2014/main" id="{0F714CCF-72BE-4243-AFF3-E726E577DAD7}"/>
              </a:ext>
            </a:extLst>
          </p:cNvPr>
          <p:cNvPicPr>
            <a:picLocks noChangeAspect="1"/>
          </p:cNvPicPr>
          <p:nvPr/>
        </p:nvPicPr>
        <p:blipFill rotWithShape="1">
          <a:blip r:embed="rId4" cstate="print">
            <a:alphaModFix amt="33000"/>
            <a:extLst>
              <a:ext uri="{28A0092B-C50C-407E-A947-70E740481C1C}">
                <a14:useLocalDpi xmlns:a14="http://schemas.microsoft.com/office/drawing/2010/main"/>
              </a:ext>
            </a:extLst>
          </a:blip>
          <a:srcRect t="-1"/>
          <a:stretch/>
        </p:blipFill>
        <p:spPr>
          <a:xfrm>
            <a:off x="4078358" y="710330"/>
            <a:ext cx="3896686" cy="5770858"/>
          </a:xfrm>
          <a:prstGeom prst="rect">
            <a:avLst/>
          </a:prstGeom>
        </p:spPr>
      </p:pic>
      <p:pic>
        <p:nvPicPr>
          <p:cNvPr id="12" name="Picture 6" descr="A person posing for the camera&#10;&#10;Description automatically generated">
            <a:extLst>
              <a:ext uri="{FF2B5EF4-FFF2-40B4-BE49-F238E27FC236}">
                <a16:creationId xmlns:a16="http://schemas.microsoft.com/office/drawing/2014/main" id="{1DB94FC6-5405-4912-B8C2-D4DB5DB5B64D}"/>
              </a:ext>
            </a:extLst>
          </p:cNvPr>
          <p:cNvPicPr>
            <a:picLocks noChangeAspect="1"/>
          </p:cNvPicPr>
          <p:nvPr/>
        </p:nvPicPr>
        <p:blipFill rotWithShape="1">
          <a:blip r:embed="rId5" cstate="print">
            <a:alphaModFix amt="35000"/>
            <a:extLst>
              <a:ext uri="{28A0092B-C50C-407E-A947-70E740481C1C}">
                <a14:useLocalDpi xmlns:a14="http://schemas.microsoft.com/office/drawing/2010/main"/>
              </a:ext>
            </a:extLst>
          </a:blip>
          <a:srcRect/>
          <a:stretch/>
        </p:blipFill>
        <p:spPr>
          <a:xfrm>
            <a:off x="-9133" y="705017"/>
            <a:ext cx="4097745" cy="5781194"/>
          </a:xfrm>
          <a:prstGeom prst="rect">
            <a:avLst/>
          </a:prstGeom>
        </p:spPr>
      </p:pic>
      <p:pic>
        <p:nvPicPr>
          <p:cNvPr id="6" name="Picture 5">
            <a:extLst>
              <a:ext uri="{FF2B5EF4-FFF2-40B4-BE49-F238E27FC236}">
                <a16:creationId xmlns:a16="http://schemas.microsoft.com/office/drawing/2014/main" id="{853A0297-197F-436F-88B6-20E7148D85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83454" y="2588295"/>
            <a:ext cx="922109" cy="1956921"/>
          </a:xfrm>
          <a:prstGeom prst="rect">
            <a:avLst/>
          </a:prstGeom>
        </p:spPr>
      </p:pic>
      <p:pic>
        <p:nvPicPr>
          <p:cNvPr id="14" name="図 13" descr="ナイフ, ブラシ が含まれている画像&#10;&#10;自動的に生成された説明">
            <a:extLst>
              <a:ext uri="{FF2B5EF4-FFF2-40B4-BE49-F238E27FC236}">
                <a16:creationId xmlns:a16="http://schemas.microsoft.com/office/drawing/2014/main" id="{65F04584-79A3-488C-9D7F-E9808B3428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49281" y="2341106"/>
            <a:ext cx="592491" cy="2185633"/>
          </a:xfrm>
          <a:prstGeom prst="rect">
            <a:avLst/>
          </a:prstGeom>
        </p:spPr>
      </p:pic>
      <p:sp>
        <p:nvSpPr>
          <p:cNvPr id="4" name="TextBox 11">
            <a:extLst>
              <a:ext uri="{FF2B5EF4-FFF2-40B4-BE49-F238E27FC236}">
                <a16:creationId xmlns:a16="http://schemas.microsoft.com/office/drawing/2014/main" id="{5C3AD05F-883C-4CD5-821F-7A7E2F7BD035}"/>
              </a:ext>
            </a:extLst>
          </p:cNvPr>
          <p:cNvSpPr txBox="1"/>
          <p:nvPr/>
        </p:nvSpPr>
        <p:spPr>
          <a:xfrm>
            <a:off x="641263" y="940942"/>
            <a:ext cx="2796949" cy="584775"/>
          </a:xfrm>
          <a:prstGeom prst="rect">
            <a:avLst/>
          </a:prstGeom>
          <a:noFill/>
        </p:spPr>
        <p:txBody>
          <a:bodyPr wrap="square" rtlCol="0">
            <a:spAutoFit/>
          </a:bodyPr>
          <a:lstStyle/>
          <a:p>
            <a:pPr algn="ctr"/>
            <a:r>
              <a:rPr lang="ja-JP" altLang="en-US" sz="3200">
                <a:latin typeface="小塚ゴシック Pro R" panose="020B0400000000000000" pitchFamily="34" charset="-128"/>
                <a:ea typeface="小塚ゴシック Pro R" panose="020B0400000000000000" pitchFamily="34" charset="-128"/>
              </a:rPr>
              <a:t>ルミスパ</a:t>
            </a:r>
            <a:endParaRPr lang="en-US" sz="3200">
              <a:latin typeface="小塚ゴシック Pro R" panose="020B0400000000000000" pitchFamily="34" charset="-128"/>
              <a:ea typeface="小塚ゴシック Pro R" panose="020B0400000000000000" pitchFamily="34" charset="-128"/>
            </a:endParaRPr>
          </a:p>
        </p:txBody>
      </p:sp>
      <p:sp>
        <p:nvSpPr>
          <p:cNvPr id="5" name="TextBox 13">
            <a:extLst>
              <a:ext uri="{FF2B5EF4-FFF2-40B4-BE49-F238E27FC236}">
                <a16:creationId xmlns:a16="http://schemas.microsoft.com/office/drawing/2014/main" id="{17E706EA-9C31-483D-8B1B-3290415B8162}"/>
              </a:ext>
            </a:extLst>
          </p:cNvPr>
          <p:cNvSpPr txBox="1"/>
          <p:nvPr/>
        </p:nvSpPr>
        <p:spPr>
          <a:xfrm>
            <a:off x="4721191" y="940942"/>
            <a:ext cx="2611018" cy="584775"/>
          </a:xfrm>
          <a:prstGeom prst="rect">
            <a:avLst/>
          </a:prstGeom>
          <a:noFill/>
        </p:spPr>
        <p:txBody>
          <a:bodyPr wrap="square" rtlCol="0">
            <a:spAutoFit/>
          </a:bodyPr>
          <a:lstStyle/>
          <a:p>
            <a:pPr algn="ctr"/>
            <a:r>
              <a:rPr lang="ja-JP" altLang="en-US" sz="3200">
                <a:latin typeface="小塚ゴシック Pro R" panose="020B0400000000000000" pitchFamily="34" charset="-128"/>
                <a:ea typeface="小塚ゴシック Pro R" panose="020B0400000000000000" pitchFamily="34" charset="-128"/>
              </a:rPr>
              <a:t>ブースト</a:t>
            </a:r>
            <a:endParaRPr lang="en-US" sz="3200">
              <a:latin typeface="小塚ゴシック Pro R" panose="020B0400000000000000" pitchFamily="34" charset="-128"/>
              <a:ea typeface="小塚ゴシック Pro R" panose="020B0400000000000000" pitchFamily="34" charset="-128"/>
            </a:endParaRPr>
          </a:p>
        </p:txBody>
      </p:sp>
      <p:sp>
        <p:nvSpPr>
          <p:cNvPr id="13" name="TextBox 14">
            <a:extLst>
              <a:ext uri="{FF2B5EF4-FFF2-40B4-BE49-F238E27FC236}">
                <a16:creationId xmlns:a16="http://schemas.microsoft.com/office/drawing/2014/main" id="{079CC937-A7E5-4D91-A901-4864047C87CC}"/>
              </a:ext>
            </a:extLst>
          </p:cNvPr>
          <p:cNvSpPr txBox="1"/>
          <p:nvPr/>
        </p:nvSpPr>
        <p:spPr>
          <a:xfrm>
            <a:off x="7975042" y="940942"/>
            <a:ext cx="4171950" cy="584775"/>
          </a:xfrm>
          <a:prstGeom prst="rect">
            <a:avLst/>
          </a:prstGeom>
          <a:noFill/>
        </p:spPr>
        <p:txBody>
          <a:bodyPr wrap="square" rtlCol="0">
            <a:spAutoFit/>
          </a:bodyPr>
          <a:lstStyle/>
          <a:p>
            <a:pPr algn="ctr"/>
            <a:r>
              <a:rPr lang="ja-JP" altLang="en-US" sz="3200">
                <a:latin typeface="小塚ゴシック Pro R" panose="020B0400000000000000" pitchFamily="34" charset="-128"/>
                <a:ea typeface="小塚ゴシック Pro R" panose="020B0400000000000000" pitchFamily="34" charset="-128"/>
              </a:rPr>
              <a:t>ガルバ</a:t>
            </a:r>
            <a:endParaRPr lang="en-US" sz="3200">
              <a:latin typeface="小塚ゴシック Pro R" panose="020B0400000000000000" pitchFamily="34" charset="-128"/>
              <a:ea typeface="小塚ゴシック Pro R" panose="020B0400000000000000" pitchFamily="34" charset="-128"/>
            </a:endParaRPr>
          </a:p>
        </p:txBody>
      </p:sp>
      <p:graphicFrame>
        <p:nvGraphicFramePr>
          <p:cNvPr id="15" name="表 15">
            <a:extLst>
              <a:ext uri="{FF2B5EF4-FFF2-40B4-BE49-F238E27FC236}">
                <a16:creationId xmlns:a16="http://schemas.microsoft.com/office/drawing/2014/main" id="{1D6EFDB5-EBC1-481D-8AE1-4C9D9C422C71}"/>
              </a:ext>
            </a:extLst>
          </p:cNvPr>
          <p:cNvGraphicFramePr>
            <a:graphicFrameLocks noGrp="1"/>
          </p:cNvGraphicFramePr>
          <p:nvPr>
            <p:extLst>
              <p:ext uri="{D42A27DB-BD31-4B8C-83A1-F6EECF244321}">
                <p14:modId xmlns:p14="http://schemas.microsoft.com/office/powerpoint/2010/main" val="3484621051"/>
              </p:ext>
            </p:extLst>
          </p:nvPr>
        </p:nvGraphicFramePr>
        <p:xfrm>
          <a:off x="0" y="5081297"/>
          <a:ext cx="12192000" cy="1772920"/>
        </p:xfrm>
        <a:graphic>
          <a:graphicData uri="http://schemas.openxmlformats.org/drawingml/2006/table">
            <a:tbl>
              <a:tblPr bandRow="1">
                <a:tableStyleId>{C083E6E3-FA7D-4D7B-A595-EF9225AFEA82}</a:tableStyleId>
              </a:tblPr>
              <a:tblGrid>
                <a:gridCol w="3866147">
                  <a:extLst>
                    <a:ext uri="{9D8B030D-6E8A-4147-A177-3AD203B41FA5}">
                      <a16:colId xmlns:a16="http://schemas.microsoft.com/office/drawing/2014/main" val="3773029215"/>
                    </a:ext>
                  </a:extLst>
                </a:gridCol>
                <a:gridCol w="481264">
                  <a:extLst>
                    <a:ext uri="{9D8B030D-6E8A-4147-A177-3AD203B41FA5}">
                      <a16:colId xmlns:a16="http://schemas.microsoft.com/office/drawing/2014/main" val="3365169835"/>
                    </a:ext>
                  </a:extLst>
                </a:gridCol>
                <a:gridCol w="3535131">
                  <a:extLst>
                    <a:ext uri="{9D8B030D-6E8A-4147-A177-3AD203B41FA5}">
                      <a16:colId xmlns:a16="http://schemas.microsoft.com/office/drawing/2014/main" val="817845343"/>
                    </a:ext>
                  </a:extLst>
                </a:gridCol>
                <a:gridCol w="411226">
                  <a:extLst>
                    <a:ext uri="{9D8B030D-6E8A-4147-A177-3AD203B41FA5}">
                      <a16:colId xmlns:a16="http://schemas.microsoft.com/office/drawing/2014/main" val="221176279"/>
                    </a:ext>
                  </a:extLst>
                </a:gridCol>
                <a:gridCol w="3898232">
                  <a:extLst>
                    <a:ext uri="{9D8B030D-6E8A-4147-A177-3AD203B41FA5}">
                      <a16:colId xmlns:a16="http://schemas.microsoft.com/office/drawing/2014/main" val="33030025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rgbClr val="F75577"/>
                          </a:solidFill>
                          <a:latin typeface="小塚ゴシック Pro R" panose="020B0400000000000000" pitchFamily="34" charset="-128"/>
                          <a:ea typeface="小塚ゴシック Pro R" panose="020B0400000000000000" pitchFamily="34" charset="-128"/>
                        </a:rPr>
                        <a:t>初めて</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美顔器を使う方に</a:t>
                      </a:r>
                      <a:endParaRPr kumimoji="1"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endParaRPr kumimoji="1" lang="ja-JP" altLang="en-US" sz="160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洗顔ステップから</a:t>
                      </a:r>
                      <a:r>
                        <a:rPr lang="ja-JP" altLang="en-US" sz="1600" b="0">
                          <a:solidFill>
                            <a:srgbClr val="F75577"/>
                          </a:solidFill>
                          <a:latin typeface="小塚ゴシック Pro R" panose="020B0400000000000000" pitchFamily="34" charset="-128"/>
                          <a:ea typeface="小塚ゴシック Pro R" panose="020B0400000000000000" pitchFamily="34" charset="-128"/>
                        </a:rPr>
                        <a:t>少し進んだ</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美顔器に興味のある方に</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endParaRPr kumimoji="1" lang="ja-JP" altLang="en-US" sz="160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rgbClr val="F75577"/>
                          </a:solidFill>
                          <a:latin typeface="小塚ゴシック Pro R" panose="020B0400000000000000" pitchFamily="34" charset="-128"/>
                          <a:ea typeface="小塚ゴシック Pro R" panose="020B0400000000000000" pitchFamily="34" charset="-128"/>
                        </a:rPr>
                        <a:t>サロン並み</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のトリートメント</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に興味のある方に</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extLst>
                  <a:ext uri="{0D108BD9-81ED-4DB2-BD59-A6C34878D82A}">
                    <a16:rowId xmlns:a16="http://schemas.microsoft.com/office/drawing/2014/main" val="1141532590"/>
                  </a:ext>
                </a:extLst>
              </a:tr>
              <a:tr h="5649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洗顔ステップの置き換えで</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肌本来の美しさを目覚めさせます</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endParaRPr kumimoji="1" lang="ja-JP" altLang="en-US" sz="160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美容液ステップに取り入れることで</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いきいきとしたハリを与え</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輝く肌へ導きます</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endParaRPr kumimoji="1" lang="ja-JP" altLang="en-US" sz="160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プロ技を自宅で簡単に体験することで</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p>
                      <a:pPr algn="ct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なめらかで</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p>
                      <a:pPr algn="ct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若々しいハリのある肌へ導きます</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extLst>
                  <a:ext uri="{0D108BD9-81ED-4DB2-BD59-A6C34878D82A}">
                    <a16:rowId xmlns:a16="http://schemas.microsoft.com/office/drawing/2014/main" val="33383717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rgbClr val="2CCCD3"/>
                          </a:solidFill>
                          <a:latin typeface="小塚ゴシック Pro R" panose="020B0400000000000000" pitchFamily="34" charset="-128"/>
                          <a:ea typeface="小塚ゴシック Pro R" panose="020B0400000000000000" pitchFamily="34" charset="-128"/>
                        </a:rPr>
                        <a:t>朝・晩</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の</a:t>
                      </a:r>
                      <a:r>
                        <a:rPr lang="ja-JP" altLang="en-US" sz="1600" b="0">
                          <a:solidFill>
                            <a:srgbClr val="F75577"/>
                          </a:solidFill>
                          <a:latin typeface="小塚ゴシック Pro R" panose="020B0400000000000000" pitchFamily="34" charset="-128"/>
                          <a:ea typeface="小塚ゴシック Pro R" panose="020B0400000000000000" pitchFamily="34" charset="-128"/>
                        </a:rPr>
                        <a:t>洗顔ステップ</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で使用</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endParaRPr kumimoji="1" lang="ja-JP" altLang="en-US" sz="160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rgbClr val="2CCCD3"/>
                          </a:solidFill>
                          <a:latin typeface="小塚ゴシック Pro R" panose="020B0400000000000000" pitchFamily="34" charset="-128"/>
                          <a:ea typeface="小塚ゴシック Pro R" panose="020B0400000000000000" pitchFamily="34" charset="-128"/>
                        </a:rPr>
                        <a:t>朝</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の</a:t>
                      </a:r>
                      <a:r>
                        <a:rPr lang="ja-JP" altLang="en-US" sz="1600" b="0">
                          <a:solidFill>
                            <a:srgbClr val="F75577"/>
                          </a:solidFill>
                          <a:latin typeface="小塚ゴシック Pro R" panose="020B0400000000000000" pitchFamily="34" charset="-128"/>
                          <a:ea typeface="小塚ゴシック Pro R" panose="020B0400000000000000" pitchFamily="34" charset="-128"/>
                        </a:rPr>
                        <a:t>美容液ステップ</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で使用</a:t>
                      </a:r>
                      <a:endParaRPr lang="en-US" altLang="ja-JP" sz="1600" b="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algn="ctr"/>
                      <a:endParaRPr kumimoji="1" lang="ja-JP" altLang="en-US" sz="1600">
                        <a:solidFill>
                          <a:schemeClr val="accent3">
                            <a:lumMod val="50000"/>
                          </a:schemeClr>
                        </a:solidFill>
                        <a:latin typeface="小塚ゴシック Pro R" panose="020B0400000000000000" pitchFamily="34" charset="-128"/>
                        <a:ea typeface="小塚ゴシック Pro R" panose="020B04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a:solidFill>
                            <a:srgbClr val="2CCCD3"/>
                          </a:solidFill>
                          <a:latin typeface="小塚ゴシック Pro R" panose="020B0400000000000000" pitchFamily="34" charset="-128"/>
                          <a:ea typeface="小塚ゴシック Pro R" panose="020B0400000000000000" pitchFamily="34" charset="-128"/>
                        </a:rPr>
                        <a:t>週に２回</a:t>
                      </a:r>
                      <a:r>
                        <a:rPr lang="ja-JP" altLang="en-US" sz="1600" b="0">
                          <a:solidFill>
                            <a:schemeClr val="accent3">
                              <a:lumMod val="50000"/>
                            </a:schemeClr>
                          </a:solidFill>
                          <a:latin typeface="小塚ゴシック Pro R" panose="020B0400000000000000" pitchFamily="34" charset="-128"/>
                          <a:ea typeface="小塚ゴシック Pro R" panose="020B0400000000000000" pitchFamily="34" charset="-128"/>
                        </a:rPr>
                        <a:t>の</a:t>
                      </a:r>
                      <a:r>
                        <a:rPr lang="ja-JP" altLang="en-US" sz="1600" b="0">
                          <a:solidFill>
                            <a:srgbClr val="F75577"/>
                          </a:solidFill>
                          <a:latin typeface="小塚ゴシック Pro R" panose="020B0400000000000000" pitchFamily="34" charset="-128"/>
                          <a:ea typeface="小塚ゴシック Pro R" panose="020B0400000000000000" pitchFamily="34" charset="-128"/>
                        </a:rPr>
                        <a:t>スペシャルケア</a:t>
                      </a:r>
                      <a:endParaRPr lang="en-US" altLang="ja-JP" sz="1600" b="0">
                        <a:solidFill>
                          <a:srgbClr val="F75577"/>
                        </a:solidFill>
                        <a:latin typeface="小塚ゴシック Pro R" panose="020B0400000000000000" pitchFamily="34" charset="-128"/>
                        <a:ea typeface="小塚ゴシック Pro R" panose="020B0400000000000000" pitchFamily="34" charset="-128"/>
                      </a:endParaRPr>
                    </a:p>
                  </a:txBody>
                  <a:tcPr/>
                </a:tc>
                <a:extLst>
                  <a:ext uri="{0D108BD9-81ED-4DB2-BD59-A6C34878D82A}">
                    <a16:rowId xmlns:a16="http://schemas.microsoft.com/office/drawing/2014/main" val="2790701994"/>
                  </a:ext>
                </a:extLst>
              </a:tr>
            </a:tbl>
          </a:graphicData>
        </a:graphic>
      </p:graphicFrame>
      <p:sp>
        <p:nvSpPr>
          <p:cNvPr id="16" name="TextBox 11">
            <a:extLst>
              <a:ext uri="{FF2B5EF4-FFF2-40B4-BE49-F238E27FC236}">
                <a16:creationId xmlns:a16="http://schemas.microsoft.com/office/drawing/2014/main" id="{E7D62F36-BD60-41D0-83A4-079453DB78A3}"/>
              </a:ext>
            </a:extLst>
          </p:cNvPr>
          <p:cNvSpPr txBox="1"/>
          <p:nvPr/>
        </p:nvSpPr>
        <p:spPr>
          <a:xfrm>
            <a:off x="2118360" y="96851"/>
            <a:ext cx="7772926" cy="584775"/>
          </a:xfrm>
          <a:prstGeom prst="rect">
            <a:avLst/>
          </a:prstGeom>
          <a:noFill/>
        </p:spPr>
        <p:txBody>
          <a:bodyPr wrap="square" rtlCol="0">
            <a:spAutoFit/>
          </a:bodyPr>
          <a:lstStyle/>
          <a:p>
            <a:pPr algn="dist"/>
            <a:r>
              <a:rPr lang="ja-JP" altLang="en-US" sz="3200">
                <a:solidFill>
                  <a:srgbClr val="2CCCD3"/>
                </a:solidFill>
                <a:latin typeface="小塚ゴシック Pro L" panose="020B0200000000000000" pitchFamily="34" charset="-128"/>
                <a:ea typeface="小塚ゴシック Pro L" panose="020B0200000000000000" pitchFamily="34" charset="-128"/>
              </a:rPr>
              <a:t>ニュースキンのほかの美顔器との違い</a:t>
            </a:r>
            <a:endParaRPr lang="en-US" sz="3200">
              <a:solidFill>
                <a:srgbClr val="2CCCD3"/>
              </a:solidFill>
              <a:latin typeface="小塚ゴシック Pro L" panose="020B0200000000000000" pitchFamily="34" charset="-128"/>
              <a:ea typeface="小塚ゴシック Pro L" panose="020B0200000000000000" pitchFamily="34" charset="-128"/>
            </a:endParaRPr>
          </a:p>
        </p:txBody>
      </p:sp>
      <p:pic>
        <p:nvPicPr>
          <p:cNvPr id="9" name="図 8" descr="家電 が含まれている画像&#10;&#10;自動的に生成された説明">
            <a:extLst>
              <a:ext uri="{FF2B5EF4-FFF2-40B4-BE49-F238E27FC236}">
                <a16:creationId xmlns:a16="http://schemas.microsoft.com/office/drawing/2014/main" id="{2EA6DF9E-9CBF-44D2-BC35-FC4924F0E88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t="2222"/>
          <a:stretch/>
        </p:blipFill>
        <p:spPr>
          <a:xfrm>
            <a:off x="356754" y="2673927"/>
            <a:ext cx="742242" cy="1814368"/>
          </a:xfrm>
          <a:prstGeom prst="rect">
            <a:avLst/>
          </a:prstGeom>
        </p:spPr>
      </p:pic>
    </p:spTree>
    <p:extLst>
      <p:ext uri="{BB962C8B-B14F-4D97-AF65-F5344CB8AC3E}">
        <p14:creationId xmlns:p14="http://schemas.microsoft.com/office/powerpoint/2010/main" val="1887415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06DC5CFF-F468-4D55-B37F-AA004F18A54E}"/>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C9C873E-7EBA-403E-A730-DA59632D00D9}"/>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２</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sp>
        <p:nvSpPr>
          <p:cNvPr id="6" name="テキスト ボックス 5">
            <a:extLst>
              <a:ext uri="{FF2B5EF4-FFF2-40B4-BE49-F238E27FC236}">
                <a16:creationId xmlns:a16="http://schemas.microsoft.com/office/drawing/2014/main" id="{A0E3E90B-22CC-446D-A04E-CCCE709803A2}"/>
              </a:ext>
            </a:extLst>
          </p:cNvPr>
          <p:cNvSpPr txBox="1"/>
          <p:nvPr/>
        </p:nvSpPr>
        <p:spPr>
          <a:xfrm>
            <a:off x="4244551" y="1582312"/>
            <a:ext cx="7318799" cy="42524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just">
              <a:lnSpc>
                <a:spcPct val="150000"/>
              </a:lnSpc>
              <a:defRPr/>
            </a:pPr>
            <a:r>
              <a:rPr lang="ja-JP" altLang="en-US" sz="2600">
                <a:solidFill>
                  <a:srgbClr val="A5A5A5"/>
                </a:solidFill>
                <a:latin typeface="小塚ゴシック Pr6N L" panose="020B0200000000000000" pitchFamily="34" charset="-128"/>
                <a:ea typeface="小塚ゴシック Pr6N L" panose="020B0200000000000000" pitchFamily="34" charset="-128"/>
              </a:rPr>
              <a:t>最初のスワイプは「本体の電源をオンにする」</a:t>
            </a:r>
            <a:br>
              <a:rPr lang="en-US" altLang="ja-JP" sz="2600">
                <a:solidFill>
                  <a:srgbClr val="A5A5A5"/>
                </a:solidFill>
                <a:latin typeface="小塚ゴシック Pr6N L" panose="020B0200000000000000" pitchFamily="34" charset="-128"/>
                <a:ea typeface="小塚ゴシック Pr6N L" panose="020B0200000000000000" pitchFamily="34" charset="-128"/>
              </a:rPr>
            </a:br>
            <a:r>
              <a:rPr lang="ja-JP" altLang="en-US" sz="2600">
                <a:solidFill>
                  <a:srgbClr val="A5A5A5"/>
                </a:solidFill>
                <a:latin typeface="小塚ゴシック Pr6N L" panose="020B0200000000000000" pitchFamily="34" charset="-128"/>
                <a:ea typeface="小塚ゴシック Pr6N L" panose="020B0200000000000000" pitchFamily="34" charset="-128"/>
              </a:rPr>
              <a:t>ため。本体がオンになり</a:t>
            </a:r>
            <a:r>
              <a:rPr lang="ja-JP" altLang="en-US" sz="2600">
                <a:solidFill>
                  <a:srgbClr val="2CCCD3"/>
                </a:solidFill>
                <a:latin typeface="小塚ゴシック Pr6N L" panose="020B0200000000000000" pitchFamily="34" charset="-128"/>
                <a:ea typeface="小塚ゴシック Pr6N L" panose="020B0200000000000000" pitchFamily="34" charset="-128"/>
              </a:rPr>
              <a:t>トリートメント準備完了モード</a:t>
            </a:r>
            <a:r>
              <a:rPr lang="ja-JP" altLang="en-US" sz="2600">
                <a:solidFill>
                  <a:srgbClr val="A5A5A5"/>
                </a:solidFill>
                <a:latin typeface="小塚ゴシック Pr6N L" panose="020B0200000000000000" pitchFamily="34" charset="-128"/>
                <a:ea typeface="小塚ゴシック Pr6N L" panose="020B0200000000000000" pitchFamily="34" charset="-128"/>
              </a:rPr>
              <a:t>となるには、</a:t>
            </a:r>
            <a:r>
              <a:rPr lang="ja-JP" altLang="en-US" sz="2600">
                <a:solidFill>
                  <a:srgbClr val="F75577"/>
                </a:solidFill>
                <a:latin typeface="小塚ゴシック Pr6N L" panose="020B0200000000000000" pitchFamily="34" charset="-128"/>
                <a:ea typeface="小塚ゴシック Pr6N L" panose="020B0200000000000000" pitchFamily="34" charset="-128"/>
              </a:rPr>
              <a:t>約</a:t>
            </a:r>
            <a:r>
              <a:rPr lang="en-US" altLang="ja-JP" sz="2600">
                <a:solidFill>
                  <a:srgbClr val="F75577"/>
                </a:solidFill>
                <a:latin typeface="小塚ゴシック Pr6N L" panose="020B0200000000000000" pitchFamily="34" charset="-128"/>
                <a:ea typeface="小塚ゴシック Pr6N L" panose="020B0200000000000000" pitchFamily="34" charset="-128"/>
              </a:rPr>
              <a:t>6</a:t>
            </a:r>
            <a:r>
              <a:rPr lang="ja-JP" altLang="en-US" sz="2600">
                <a:solidFill>
                  <a:srgbClr val="F75577"/>
                </a:solidFill>
                <a:latin typeface="小塚ゴシック Pr6N L" panose="020B0200000000000000" pitchFamily="34" charset="-128"/>
                <a:ea typeface="小塚ゴシック Pr6N L" panose="020B0200000000000000" pitchFamily="34" charset="-128"/>
              </a:rPr>
              <a:t>秒</a:t>
            </a:r>
            <a:r>
              <a:rPr lang="ja-JP" altLang="en-US" sz="2600">
                <a:solidFill>
                  <a:srgbClr val="A5A5A5"/>
                </a:solidFill>
                <a:latin typeface="小塚ゴシック Pr6N L" panose="020B0200000000000000" pitchFamily="34" charset="-128"/>
                <a:ea typeface="小塚ゴシック Pr6N L" panose="020B0200000000000000" pitchFamily="34" charset="-128"/>
              </a:rPr>
              <a:t>かかります。</a:t>
            </a:r>
            <a:endParaRPr lang="en-US" altLang="ja-JP" sz="2600">
              <a:solidFill>
                <a:srgbClr val="A5A5A5"/>
              </a:solidFill>
              <a:latin typeface="小塚ゴシック Pr6N L" panose="020B0200000000000000" pitchFamily="34" charset="-128"/>
              <a:ea typeface="小塚ゴシック Pr6N L" panose="020B0200000000000000" pitchFamily="34" charset="-128"/>
            </a:endParaRPr>
          </a:p>
          <a:p>
            <a:pPr lvl="0" algn="just">
              <a:lnSpc>
                <a:spcPct val="150000"/>
              </a:lnSpc>
              <a:defRPr/>
            </a:pPr>
            <a:r>
              <a:rPr lang="ja-JP" altLang="en-US" sz="2600">
                <a:solidFill>
                  <a:srgbClr val="A5A5A5"/>
                </a:solidFill>
                <a:latin typeface="小塚ゴシック Pr6N L" panose="020B0200000000000000" pitchFamily="34" charset="-128"/>
                <a:ea typeface="小塚ゴシック Pr6N L" panose="020B0200000000000000" pitchFamily="34" charset="-128"/>
              </a:rPr>
              <a:t>この</a:t>
            </a:r>
            <a:r>
              <a:rPr lang="ja-JP" altLang="en-US" sz="2600">
                <a:solidFill>
                  <a:srgbClr val="2CCCD3"/>
                </a:solidFill>
                <a:latin typeface="小塚ゴシック Pr6N L" panose="020B0200000000000000" pitchFamily="34" charset="-128"/>
                <a:ea typeface="小塚ゴシック Pr6N L" panose="020B0200000000000000" pitchFamily="34" charset="-128"/>
              </a:rPr>
              <a:t>約</a:t>
            </a:r>
            <a:r>
              <a:rPr lang="en-US" altLang="ja-JP" sz="2600">
                <a:solidFill>
                  <a:srgbClr val="2CCCD3"/>
                </a:solidFill>
                <a:latin typeface="小塚ゴシック Pr6N L" panose="020B0200000000000000" pitchFamily="34" charset="-128"/>
                <a:ea typeface="小塚ゴシック Pr6N L" panose="020B0200000000000000" pitchFamily="34" charset="-128"/>
              </a:rPr>
              <a:t>6</a:t>
            </a:r>
            <a:r>
              <a:rPr lang="ja-JP" altLang="en-US" sz="2600">
                <a:solidFill>
                  <a:srgbClr val="2CCCD3"/>
                </a:solidFill>
                <a:latin typeface="小塚ゴシック Pr6N L" panose="020B0200000000000000" pitchFamily="34" charset="-128"/>
                <a:ea typeface="小塚ゴシック Pr6N L" panose="020B0200000000000000" pitchFamily="34" charset="-128"/>
              </a:rPr>
              <a:t>秒を利用</a:t>
            </a:r>
            <a:r>
              <a:rPr lang="ja-JP" altLang="en-US" sz="2600">
                <a:solidFill>
                  <a:srgbClr val="A5A5A5"/>
                </a:solidFill>
                <a:latin typeface="小塚ゴシック Pr6N L" panose="020B0200000000000000" pitchFamily="34" charset="-128"/>
                <a:ea typeface="小塚ゴシック Pr6N L" panose="020B0200000000000000" pitchFamily="34" charset="-128"/>
              </a:rPr>
              <a:t>して、</a:t>
            </a:r>
            <a:r>
              <a:rPr lang="ja-JP" altLang="en-US" sz="2600">
                <a:solidFill>
                  <a:srgbClr val="2CCCD3"/>
                </a:solidFill>
                <a:latin typeface="小塚ゴシック Pr6N L" panose="020B0200000000000000" pitchFamily="34" charset="-128"/>
                <a:ea typeface="小塚ゴシック Pr6N L" panose="020B0200000000000000" pitchFamily="34" charset="-128"/>
              </a:rPr>
              <a:t>肌とトリートメント面に美容液を行き渡らせます</a:t>
            </a:r>
            <a:r>
              <a:rPr lang="ja-JP" altLang="en-US" sz="2600">
                <a:solidFill>
                  <a:srgbClr val="A5A5A5"/>
                </a:solidFill>
                <a:latin typeface="小塚ゴシック Pr6N L" panose="020B0200000000000000" pitchFamily="34" charset="-128"/>
                <a:ea typeface="小塚ゴシック Pr6N L" panose="020B0200000000000000" pitchFamily="34" charset="-128"/>
              </a:rPr>
              <a:t>。</a:t>
            </a:r>
          </a:p>
          <a:p>
            <a:pPr lvl="0" algn="just">
              <a:lnSpc>
                <a:spcPct val="150000"/>
              </a:lnSpc>
              <a:defRPr/>
            </a:pPr>
            <a:r>
              <a:rPr lang="ja-JP" altLang="en-US" sz="2600">
                <a:solidFill>
                  <a:srgbClr val="A5A5A5"/>
                </a:solidFill>
                <a:latin typeface="小塚ゴシック Pr6N L" panose="020B0200000000000000" pitchFamily="34" charset="-128"/>
                <a:ea typeface="小塚ゴシック Pr6N L" panose="020B0200000000000000" pitchFamily="34" charset="-128"/>
              </a:rPr>
              <a:t>約６秒後、</a:t>
            </a:r>
            <a:r>
              <a:rPr lang="ja-JP" altLang="en-US" sz="2600">
                <a:solidFill>
                  <a:srgbClr val="F75577"/>
                </a:solidFill>
                <a:latin typeface="小塚ゴシック Pr6N L" panose="020B0200000000000000" pitchFamily="34" charset="-128"/>
                <a:ea typeface="小塚ゴシック Pr6N L" panose="020B0200000000000000" pitchFamily="34" charset="-128"/>
              </a:rPr>
              <a:t>もう一度スワイプ</a:t>
            </a:r>
            <a:r>
              <a:rPr lang="ja-JP" altLang="en-US" sz="2600">
                <a:solidFill>
                  <a:srgbClr val="A5A5A5"/>
                </a:solidFill>
                <a:latin typeface="小塚ゴシック Pr6N L" panose="020B0200000000000000" pitchFamily="34" charset="-128"/>
                <a:ea typeface="小塚ゴシック Pr6N L" panose="020B0200000000000000" pitchFamily="34" charset="-128"/>
              </a:rPr>
              <a:t>することで</a:t>
            </a:r>
            <a:r>
              <a:rPr lang="ja-JP" altLang="en-US" sz="2600">
                <a:solidFill>
                  <a:srgbClr val="2CCCD3"/>
                </a:solidFill>
                <a:latin typeface="小塚ゴシック Pr6N L" panose="020B0200000000000000" pitchFamily="34" charset="-128"/>
                <a:ea typeface="小塚ゴシック Pr6N L" panose="020B0200000000000000" pitchFamily="34" charset="-128"/>
              </a:rPr>
              <a:t>「トリートメント開始」が可能</a:t>
            </a:r>
            <a:r>
              <a:rPr lang="ja-JP" altLang="en-US" sz="2600">
                <a:solidFill>
                  <a:srgbClr val="A5A5A5"/>
                </a:solidFill>
                <a:latin typeface="小塚ゴシック Pr6N L" panose="020B0200000000000000" pitchFamily="34" charset="-128"/>
                <a:ea typeface="小塚ゴシック Pr6N L" panose="020B0200000000000000" pitchFamily="34" charset="-128"/>
              </a:rPr>
              <a:t>となります。</a:t>
            </a:r>
          </a:p>
        </p:txBody>
      </p:sp>
      <p:grpSp>
        <p:nvGrpSpPr>
          <p:cNvPr id="21" name="グループ化 20">
            <a:extLst>
              <a:ext uri="{FF2B5EF4-FFF2-40B4-BE49-F238E27FC236}">
                <a16:creationId xmlns:a16="http://schemas.microsoft.com/office/drawing/2014/main" id="{DFB8BEFC-21F5-4B63-8009-CDD9725D0D54}"/>
              </a:ext>
            </a:extLst>
          </p:cNvPr>
          <p:cNvGrpSpPr/>
          <p:nvPr/>
        </p:nvGrpSpPr>
        <p:grpSpPr>
          <a:xfrm flipH="1">
            <a:off x="4735737" y="4095750"/>
            <a:ext cx="7648834" cy="2762250"/>
            <a:chOff x="-1" y="4095750"/>
            <a:chExt cx="7648834" cy="2762250"/>
          </a:xfrm>
        </p:grpSpPr>
        <p:sp>
          <p:nvSpPr>
            <p:cNvPr id="22" name="Rectangle 14">
              <a:extLst>
                <a:ext uri="{FF2B5EF4-FFF2-40B4-BE49-F238E27FC236}">
                  <a16:creationId xmlns:a16="http://schemas.microsoft.com/office/drawing/2014/main" id="{B9118347-BF65-4A10-BAE9-46C90B41364B}"/>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3" name="Rectangle 13">
              <a:extLst>
                <a:ext uri="{FF2B5EF4-FFF2-40B4-BE49-F238E27FC236}">
                  <a16:creationId xmlns:a16="http://schemas.microsoft.com/office/drawing/2014/main" id="{FFDA13E3-9B9B-47E8-8A83-37E4A0B626A9}"/>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12" name="テキスト ボックス 11">
            <a:extLst>
              <a:ext uri="{FF2B5EF4-FFF2-40B4-BE49-F238E27FC236}">
                <a16:creationId xmlns:a16="http://schemas.microsoft.com/office/drawing/2014/main" id="{D4B99A6D-9397-435F-9A6D-F9DCD89AC78B}"/>
              </a:ext>
            </a:extLst>
          </p:cNvPr>
          <p:cNvSpPr txBox="1"/>
          <p:nvPr/>
        </p:nvSpPr>
        <p:spPr>
          <a:xfrm>
            <a:off x="2710543" y="378068"/>
            <a:ext cx="9274534"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200">
                <a:solidFill>
                  <a:srgbClr val="2CCCD3"/>
                </a:solidFill>
                <a:latin typeface="小塚ゴシック Pr6N L" panose="020B0200000000000000" pitchFamily="34" charset="-128"/>
                <a:ea typeface="小塚ゴシック Pr6N L" panose="020B0200000000000000" pitchFamily="34" charset="-128"/>
              </a:rPr>
              <a:t>１度に２回スワイプして始めても良いですか？</a:t>
            </a:r>
          </a:p>
        </p:txBody>
      </p:sp>
      <p:pic>
        <p:nvPicPr>
          <p:cNvPr id="19" name="図 18" descr="瓶, 座る, 写真, ホワイト が含まれている画像&#10;&#10;自動的に生成された説明">
            <a:extLst>
              <a:ext uri="{FF2B5EF4-FFF2-40B4-BE49-F238E27FC236}">
                <a16:creationId xmlns:a16="http://schemas.microsoft.com/office/drawing/2014/main" id="{AC3A5082-A58F-46BC-9182-878291FF0FF7}"/>
              </a:ext>
            </a:extLst>
          </p:cNvPr>
          <p:cNvPicPr>
            <a:picLocks noChangeAspect="1"/>
          </p:cNvPicPr>
          <p:nvPr/>
        </p:nvPicPr>
        <p:blipFill rotWithShape="1">
          <a:blip r:embed="rId3">
            <a:extLst>
              <a:ext uri="{28A0092B-C50C-407E-A947-70E740481C1C}">
                <a14:useLocalDpi xmlns:a14="http://schemas.microsoft.com/office/drawing/2010/main" val="0"/>
              </a:ext>
            </a:extLst>
          </a:blip>
          <a:srcRect t="47470"/>
          <a:stretch/>
        </p:blipFill>
        <p:spPr>
          <a:xfrm>
            <a:off x="206923" y="1263920"/>
            <a:ext cx="3170622" cy="6248932"/>
          </a:xfrm>
          <a:prstGeom prst="rect">
            <a:avLst/>
          </a:prstGeom>
        </p:spPr>
      </p:pic>
    </p:spTree>
    <p:extLst>
      <p:ext uri="{BB962C8B-B14F-4D97-AF65-F5344CB8AC3E}">
        <p14:creationId xmlns:p14="http://schemas.microsoft.com/office/powerpoint/2010/main" val="3354641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06DC5CFF-F468-4D55-B37F-AA004F18A54E}"/>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C9C873E-7EBA-403E-A730-DA59632D00D9}"/>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３</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21" name="グループ化 20">
            <a:extLst>
              <a:ext uri="{FF2B5EF4-FFF2-40B4-BE49-F238E27FC236}">
                <a16:creationId xmlns:a16="http://schemas.microsoft.com/office/drawing/2014/main" id="{DFB8BEFC-21F5-4B63-8009-CDD9725D0D54}"/>
              </a:ext>
            </a:extLst>
          </p:cNvPr>
          <p:cNvGrpSpPr/>
          <p:nvPr/>
        </p:nvGrpSpPr>
        <p:grpSpPr>
          <a:xfrm flipH="1">
            <a:off x="4735737" y="4095750"/>
            <a:ext cx="7648834" cy="2762250"/>
            <a:chOff x="-1" y="4095750"/>
            <a:chExt cx="7648834" cy="2762250"/>
          </a:xfrm>
        </p:grpSpPr>
        <p:sp>
          <p:nvSpPr>
            <p:cNvPr id="22" name="Rectangle 14">
              <a:extLst>
                <a:ext uri="{FF2B5EF4-FFF2-40B4-BE49-F238E27FC236}">
                  <a16:creationId xmlns:a16="http://schemas.microsoft.com/office/drawing/2014/main" id="{B9118347-BF65-4A10-BAE9-46C90B41364B}"/>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3" name="Rectangle 13">
              <a:extLst>
                <a:ext uri="{FF2B5EF4-FFF2-40B4-BE49-F238E27FC236}">
                  <a16:creationId xmlns:a16="http://schemas.microsoft.com/office/drawing/2014/main" id="{FFDA13E3-9B9B-47E8-8A83-37E4A0B626A9}"/>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12" name="テキスト ボックス 11">
            <a:extLst>
              <a:ext uri="{FF2B5EF4-FFF2-40B4-BE49-F238E27FC236}">
                <a16:creationId xmlns:a16="http://schemas.microsoft.com/office/drawing/2014/main" id="{D4B99A6D-9397-435F-9A6D-F9DCD89AC78B}"/>
              </a:ext>
            </a:extLst>
          </p:cNvPr>
          <p:cNvSpPr txBox="1"/>
          <p:nvPr/>
        </p:nvSpPr>
        <p:spPr>
          <a:xfrm>
            <a:off x="2710543" y="378068"/>
            <a:ext cx="9274534"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200">
                <a:solidFill>
                  <a:srgbClr val="2CCCD3"/>
                </a:solidFill>
                <a:latin typeface="小塚ゴシック Pr6N L" panose="020B0200000000000000" pitchFamily="34" charset="-128"/>
                <a:ea typeface="小塚ゴシック Pr6N L" panose="020B0200000000000000" pitchFamily="34" charset="-128"/>
              </a:rPr>
              <a:t>専用美容液は手でのばしても良いですか？</a:t>
            </a:r>
          </a:p>
        </p:txBody>
      </p:sp>
      <p:grpSp>
        <p:nvGrpSpPr>
          <p:cNvPr id="4" name="グループ化 3">
            <a:extLst>
              <a:ext uri="{FF2B5EF4-FFF2-40B4-BE49-F238E27FC236}">
                <a16:creationId xmlns:a16="http://schemas.microsoft.com/office/drawing/2014/main" id="{E07FFDB5-183C-4249-B66A-9C6F9277B296}"/>
              </a:ext>
            </a:extLst>
          </p:cNvPr>
          <p:cNvGrpSpPr/>
          <p:nvPr/>
        </p:nvGrpSpPr>
        <p:grpSpPr>
          <a:xfrm>
            <a:off x="-403733" y="1502135"/>
            <a:ext cx="4899533" cy="5355865"/>
            <a:chOff x="-403733" y="1311627"/>
            <a:chExt cx="5073810" cy="5546373"/>
          </a:xfrm>
        </p:grpSpPr>
        <p:pic>
          <p:nvPicPr>
            <p:cNvPr id="2" name="図 1" descr="ナイフ, ブラシ が含まれている画像&#10;&#10;自動的に生成された説明">
              <a:extLst>
                <a:ext uri="{FF2B5EF4-FFF2-40B4-BE49-F238E27FC236}">
                  <a16:creationId xmlns:a16="http://schemas.microsoft.com/office/drawing/2014/main" id="{6F011E8B-E428-4389-9E7F-C06FCAE68AAB}"/>
                </a:ext>
              </a:extLst>
            </p:cNvPr>
            <p:cNvPicPr>
              <a:picLocks noChangeAspect="1"/>
            </p:cNvPicPr>
            <p:nvPr/>
          </p:nvPicPr>
          <p:blipFill rotWithShape="1">
            <a:blip r:embed="rId3">
              <a:extLst>
                <a:ext uri="{28A0092B-C50C-407E-A947-70E740481C1C}">
                  <a14:useLocalDpi xmlns:a14="http://schemas.microsoft.com/office/drawing/2010/main" val="0"/>
                </a:ext>
              </a:extLst>
            </a:blip>
            <a:srcRect l="38576" t="2774" r="38911" b="70567"/>
            <a:stretch/>
          </p:blipFill>
          <p:spPr>
            <a:xfrm>
              <a:off x="-403733" y="1311627"/>
              <a:ext cx="4683726" cy="5546373"/>
            </a:xfrm>
            <a:prstGeom prst="rect">
              <a:avLst/>
            </a:prstGeom>
          </p:spPr>
        </p:pic>
        <p:pic>
          <p:nvPicPr>
            <p:cNvPr id="3" name="図 2" descr="ホワイト, 立つ が含まれている画像&#10;&#10;自動的に生成された説明">
              <a:extLst>
                <a:ext uri="{FF2B5EF4-FFF2-40B4-BE49-F238E27FC236}">
                  <a16:creationId xmlns:a16="http://schemas.microsoft.com/office/drawing/2014/main" id="{8F6B9AD1-6567-4284-9164-54AA40BBEF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2500" y1="54167" x2="15083" y2="60667"/>
                          <a14:backgroundMark x1="14083" y1="55167" x2="16667" y2="62833"/>
                          <a14:backgroundMark x1="13917" y1="55167" x2="16500" y2="61667"/>
                        </a14:backgroundRemoval>
                      </a14:imgEffect>
                    </a14:imgLayer>
                  </a14:imgProps>
                </a:ext>
                <a:ext uri="{28A0092B-C50C-407E-A947-70E740481C1C}">
                  <a14:useLocalDpi xmlns:a14="http://schemas.microsoft.com/office/drawing/2010/main" val="0"/>
                </a:ext>
              </a:extLst>
            </a:blip>
            <a:srcRect l="12125" t="24041" r="5882" b="27078"/>
            <a:stretch/>
          </p:blipFill>
          <p:spPr>
            <a:xfrm rot="18900000">
              <a:off x="1645891" y="1774699"/>
              <a:ext cx="3024186" cy="1802885"/>
            </a:xfrm>
            <a:prstGeom prst="rect">
              <a:avLst/>
            </a:prstGeom>
          </p:spPr>
        </p:pic>
      </p:grpSp>
      <p:sp>
        <p:nvSpPr>
          <p:cNvPr id="6" name="テキスト ボックス 5">
            <a:extLst>
              <a:ext uri="{FF2B5EF4-FFF2-40B4-BE49-F238E27FC236}">
                <a16:creationId xmlns:a16="http://schemas.microsoft.com/office/drawing/2014/main" id="{A0E3E90B-22CC-446D-A04E-CCCE709803A2}"/>
              </a:ext>
            </a:extLst>
          </p:cNvPr>
          <p:cNvSpPr txBox="1"/>
          <p:nvPr/>
        </p:nvSpPr>
        <p:spPr>
          <a:xfrm>
            <a:off x="4438281" y="2182476"/>
            <a:ext cx="6734051" cy="3052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just">
              <a:lnSpc>
                <a:spcPct val="150000"/>
              </a:lnSpc>
              <a:defRPr/>
            </a:pPr>
            <a:r>
              <a:rPr lang="en-US" altLang="ja-JP" sz="2600" err="1">
                <a:solidFill>
                  <a:srgbClr val="A5A5A5"/>
                </a:solidFill>
                <a:latin typeface="小塚ゴシック Pr6N L" panose="020B0200000000000000" pitchFamily="34" charset="-128"/>
                <a:ea typeface="小塚ゴシック Pr6N L" panose="020B0200000000000000" pitchFamily="34" charset="-128"/>
              </a:rPr>
              <a:t>ageLOC</a:t>
            </a:r>
            <a:r>
              <a:rPr lang="en-US" altLang="ja-JP" sz="2600">
                <a:solidFill>
                  <a:srgbClr val="A5A5A5"/>
                </a:solidFill>
                <a:latin typeface="小塚ゴシック Pr6N L" panose="020B0200000000000000" pitchFamily="34" charset="-128"/>
                <a:ea typeface="小塚ゴシック Pr6N L" panose="020B0200000000000000" pitchFamily="34" charset="-128"/>
              </a:rPr>
              <a:t> </a:t>
            </a:r>
            <a:r>
              <a:rPr lang="ja-JP" altLang="en-US" sz="2600">
                <a:solidFill>
                  <a:srgbClr val="A5A5A5"/>
                </a:solidFill>
                <a:latin typeface="小塚ゴシック Pr6N L" panose="020B0200000000000000" pitchFamily="34" charset="-128"/>
                <a:ea typeface="小塚ゴシック Pr6N L" panose="020B0200000000000000" pitchFamily="34" charset="-128"/>
              </a:rPr>
              <a:t>ブーストの</a:t>
            </a:r>
            <a:r>
              <a:rPr lang="ja-JP" altLang="en-US" sz="2600">
                <a:solidFill>
                  <a:srgbClr val="2CCCD3"/>
                </a:solidFill>
                <a:latin typeface="小塚ゴシック Pr6N L" panose="020B0200000000000000" pitchFamily="34" charset="-128"/>
                <a:ea typeface="小塚ゴシック Pr6N L" panose="020B0200000000000000" pitchFamily="34" charset="-128"/>
              </a:rPr>
              <a:t>トリートメント面でのばしてください</a:t>
            </a:r>
            <a:r>
              <a:rPr lang="ja-JP" altLang="en-US" sz="2600">
                <a:solidFill>
                  <a:srgbClr val="A5A5A5"/>
                </a:solidFill>
                <a:latin typeface="小塚ゴシック Pr6N L" panose="020B0200000000000000" pitchFamily="34" charset="-128"/>
                <a:ea typeface="小塚ゴシック Pr6N L" panose="020B0200000000000000" pitchFamily="34" charset="-128"/>
              </a:rPr>
              <a:t>。</a:t>
            </a:r>
            <a:r>
              <a:rPr lang="ja-JP" altLang="en-US" sz="2600">
                <a:solidFill>
                  <a:srgbClr val="F75577"/>
                </a:solidFill>
                <a:latin typeface="小塚ゴシック Pr6N L" panose="020B0200000000000000" pitchFamily="34" charset="-128"/>
                <a:ea typeface="小塚ゴシック Pr6N L" panose="020B0200000000000000" pitchFamily="34" charset="-128"/>
              </a:rPr>
              <a:t>溝は美容液をとらえる役目</a:t>
            </a:r>
            <a:r>
              <a:rPr lang="ja-JP" altLang="en-US" sz="2600">
                <a:solidFill>
                  <a:schemeClr val="bg1">
                    <a:lumMod val="65000"/>
                  </a:schemeClr>
                </a:solidFill>
                <a:latin typeface="小塚ゴシック Pr6N L" panose="020B0200000000000000" pitchFamily="34" charset="-128"/>
                <a:ea typeface="小塚ゴシック Pr6N L" panose="020B0200000000000000" pitchFamily="34" charset="-128"/>
              </a:rPr>
              <a:t>をしています。</a:t>
            </a:r>
            <a:r>
              <a:rPr lang="ja-JP" altLang="en-US" sz="2600">
                <a:solidFill>
                  <a:srgbClr val="2CCCD3"/>
                </a:solidFill>
                <a:latin typeface="小塚ゴシック Pr6N L" panose="020B0200000000000000" pitchFamily="34" charset="-128"/>
                <a:ea typeface="小塚ゴシック Pr6N L" panose="020B0200000000000000" pitchFamily="34" charset="-128"/>
              </a:rPr>
              <a:t>ブルーのラインの上を覆うように美容液が広がることで</a:t>
            </a:r>
            <a:r>
              <a:rPr lang="ja-JP" altLang="en-US" sz="2600">
                <a:solidFill>
                  <a:schemeClr val="bg1">
                    <a:lumMod val="65000"/>
                  </a:schemeClr>
                </a:solidFill>
                <a:latin typeface="小塚ゴシック Pr6N L" panose="020B0200000000000000" pitchFamily="34" charset="-128"/>
                <a:ea typeface="小塚ゴシック Pr6N L" panose="020B0200000000000000" pitchFamily="34" charset="-128"/>
              </a:rPr>
              <a:t>、</a:t>
            </a:r>
            <a:r>
              <a:rPr lang="en-US" altLang="ja-JP" sz="2600">
                <a:solidFill>
                  <a:srgbClr val="A5A5A5"/>
                </a:solidFill>
                <a:latin typeface="小塚ゴシック Pr6N L" panose="020B0200000000000000" pitchFamily="34" charset="-128"/>
                <a:ea typeface="小塚ゴシック Pr6N L" panose="020B0200000000000000" pitchFamily="34" charset="-128"/>
              </a:rPr>
              <a:t> </a:t>
            </a:r>
            <a:r>
              <a:rPr lang="en-US" altLang="ja-JP" sz="2600" err="1">
                <a:solidFill>
                  <a:srgbClr val="F75577"/>
                </a:solidFill>
                <a:latin typeface="小塚ゴシック Pr6N L" panose="020B0200000000000000" pitchFamily="34" charset="-128"/>
                <a:ea typeface="小塚ゴシック Pr6N L" panose="020B0200000000000000" pitchFamily="34" charset="-128"/>
              </a:rPr>
              <a:t>ageLOC</a:t>
            </a:r>
            <a:r>
              <a:rPr lang="en-US" altLang="ja-JP" sz="2600">
                <a:solidFill>
                  <a:srgbClr val="F75577"/>
                </a:solidFill>
                <a:latin typeface="小塚ゴシック Pr6N L" panose="020B0200000000000000" pitchFamily="34" charset="-128"/>
                <a:ea typeface="小塚ゴシック Pr6N L" panose="020B0200000000000000" pitchFamily="34" charset="-128"/>
              </a:rPr>
              <a:t> </a:t>
            </a:r>
            <a:r>
              <a:rPr lang="ja-JP" altLang="en-US" sz="2600">
                <a:solidFill>
                  <a:srgbClr val="F75577"/>
                </a:solidFill>
                <a:latin typeface="小塚ゴシック Pr6N L" panose="020B0200000000000000" pitchFamily="34" charset="-128"/>
                <a:ea typeface="小塚ゴシック Pr6N L" panose="020B0200000000000000" pitchFamily="34" charset="-128"/>
              </a:rPr>
              <a:t>ブースト本来のトリートメントを実現</a:t>
            </a:r>
            <a:r>
              <a:rPr lang="ja-JP" altLang="en-US" sz="2600">
                <a:solidFill>
                  <a:srgbClr val="A5A5A5"/>
                </a:solidFill>
                <a:latin typeface="小塚ゴシック Pr6N L" panose="020B0200000000000000" pitchFamily="34" charset="-128"/>
                <a:ea typeface="小塚ゴシック Pr6N L" panose="020B0200000000000000" pitchFamily="34" charset="-128"/>
              </a:rPr>
              <a:t>します。</a:t>
            </a:r>
            <a:endParaRPr lang="en-US" altLang="ja-JP" sz="2600">
              <a:solidFill>
                <a:srgbClr val="2CCCD3"/>
              </a:solidFill>
              <a:latin typeface="小塚ゴシック Pr6N L" panose="020B0200000000000000" pitchFamily="34" charset="-128"/>
              <a:ea typeface="小塚ゴシック Pr6N L" panose="020B0200000000000000" pitchFamily="34" charset="-128"/>
            </a:endParaRPr>
          </a:p>
        </p:txBody>
      </p:sp>
    </p:spTree>
    <p:extLst>
      <p:ext uri="{BB962C8B-B14F-4D97-AF65-F5344CB8AC3E}">
        <p14:creationId xmlns:p14="http://schemas.microsoft.com/office/powerpoint/2010/main" val="330094713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06DC5CFF-F468-4D55-B37F-AA004F18A54E}"/>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C9C873E-7EBA-403E-A730-DA59632D00D9}"/>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４</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sp>
        <p:nvSpPr>
          <p:cNvPr id="6" name="テキスト ボックス 5">
            <a:extLst>
              <a:ext uri="{FF2B5EF4-FFF2-40B4-BE49-F238E27FC236}">
                <a16:creationId xmlns:a16="http://schemas.microsoft.com/office/drawing/2014/main" id="{A0E3E90B-22CC-446D-A04E-CCCE709803A2}"/>
              </a:ext>
            </a:extLst>
          </p:cNvPr>
          <p:cNvSpPr txBox="1"/>
          <p:nvPr/>
        </p:nvSpPr>
        <p:spPr>
          <a:xfrm>
            <a:off x="4698662" y="2272781"/>
            <a:ext cx="5886251" cy="26366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38C9D4"/>
                </a:solidFill>
                <a:effectLst/>
                <a:uLnTx/>
                <a:uFillTx/>
                <a:latin typeface="小塚ゴシック Pr6N L" panose="020B0200000000000000" pitchFamily="34" charset="-128"/>
                <a:ea typeface="小塚ゴシック Pr6N L" panose="020B0200000000000000" pitchFamily="34" charset="-128"/>
                <a:cs typeface="+mn-cs"/>
              </a:rPr>
              <a:t>顔半分</a:t>
            </a:r>
            <a:r>
              <a:rPr kumimoji="1" lang="ja-JP" altLang="en-US" sz="28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rPr>
              <a:t>で</a:t>
            </a:r>
            <a:r>
              <a:rPr kumimoji="1" lang="en-US" altLang="ja-JP" sz="2800" b="0" i="0" u="none" strike="noStrike" kern="1200" cap="none" spc="0" normalizeH="0" baseline="0" noProof="0">
                <a:ln>
                  <a:noFill/>
                </a:ln>
                <a:solidFill>
                  <a:srgbClr val="F75577"/>
                </a:solidFill>
                <a:effectLst/>
                <a:uLnTx/>
                <a:uFillTx/>
                <a:latin typeface="小塚ゴシック Pr6N L" panose="020B0200000000000000" pitchFamily="34" charset="-128"/>
                <a:ea typeface="小塚ゴシック Pr6N L" panose="020B0200000000000000" pitchFamily="34" charset="-128"/>
                <a:cs typeface="+mn-cs"/>
              </a:rPr>
              <a:t>3</a:t>
            </a:r>
            <a:r>
              <a:rPr kumimoji="1" lang="ja-JP" altLang="en-US" sz="2800" b="0" i="0" u="none" strike="noStrike" kern="1200" cap="none" spc="0" normalizeH="0" baseline="0" noProof="0">
                <a:ln>
                  <a:noFill/>
                </a:ln>
                <a:solidFill>
                  <a:srgbClr val="F75577"/>
                </a:solidFill>
                <a:effectLst/>
                <a:uLnTx/>
                <a:uFillTx/>
                <a:latin typeface="小塚ゴシック Pr6N L" panose="020B0200000000000000" pitchFamily="34" charset="-128"/>
                <a:ea typeface="小塚ゴシック Pr6N L" panose="020B0200000000000000" pitchFamily="34" charset="-128"/>
                <a:cs typeface="+mn-cs"/>
              </a:rPr>
              <a:t>プッシュ</a:t>
            </a:r>
            <a:r>
              <a:rPr kumimoji="1" lang="ja-JP" altLang="en-US"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rPr>
              <a:t>。</a:t>
            </a: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専用美容液は、</a:t>
            </a:r>
            <a:r>
              <a:rPr kumimoji="1" lang="ja-JP" altLang="en-US" sz="2800" b="0" i="0" u="none" strike="noStrike" kern="1200" cap="none" spc="0" normalizeH="0" baseline="0" noProof="0">
                <a:ln>
                  <a:noFill/>
                </a:ln>
                <a:solidFill>
                  <a:srgbClr val="38C9D4"/>
                </a:solidFill>
                <a:effectLst/>
                <a:uLnTx/>
                <a:uFillTx/>
                <a:latin typeface="小塚ゴシック Pr6N L" panose="020B0200000000000000" pitchFamily="34" charset="-128"/>
                <a:ea typeface="小塚ゴシック Pr6N L" panose="020B0200000000000000" pitchFamily="34" charset="-128"/>
                <a:cs typeface="+mn-cs"/>
              </a:rPr>
              <a:t>１日１回の使用で、</a:t>
            </a:r>
            <a:r>
              <a:rPr kumimoji="1" lang="en-US" altLang="ja-JP" sz="2800" b="0" i="0" u="none" strike="noStrike" kern="1200" cap="none" spc="0" normalizeH="0" baseline="0" noProof="0">
                <a:ln>
                  <a:noFill/>
                </a:ln>
                <a:solidFill>
                  <a:srgbClr val="38C9D4"/>
                </a:solidFill>
                <a:effectLst/>
                <a:uLnTx/>
                <a:uFillTx/>
                <a:latin typeface="小塚ゴシック Pr6N L" panose="020B0200000000000000" pitchFamily="34" charset="-128"/>
                <a:ea typeface="小塚ゴシック Pr6N L" panose="020B0200000000000000" pitchFamily="34" charset="-128"/>
                <a:cs typeface="+mn-cs"/>
              </a:rPr>
              <a:t>1</a:t>
            </a:r>
            <a:r>
              <a:rPr kumimoji="1" lang="ja-JP" altLang="en-US" sz="2800" b="0" i="0" u="none" strike="noStrike" kern="1200" cap="none" spc="0" normalizeH="0" baseline="0" noProof="0">
                <a:ln>
                  <a:noFill/>
                </a:ln>
                <a:solidFill>
                  <a:srgbClr val="38C9D4"/>
                </a:solidFill>
                <a:effectLst/>
                <a:uLnTx/>
                <a:uFillTx/>
                <a:latin typeface="小塚ゴシック Pr6N L" panose="020B0200000000000000" pitchFamily="34" charset="-128"/>
                <a:ea typeface="小塚ゴシック Pr6N L" panose="020B0200000000000000" pitchFamily="34" charset="-128"/>
                <a:cs typeface="+mn-cs"/>
              </a:rPr>
              <a:t>本  約</a:t>
            </a:r>
            <a:r>
              <a:rPr kumimoji="1" lang="en-US" altLang="ja-JP" sz="2800" b="0" i="0" u="none" strike="noStrike" kern="1200" cap="none" spc="0" normalizeH="0" baseline="0" noProof="0">
                <a:ln>
                  <a:noFill/>
                </a:ln>
                <a:solidFill>
                  <a:srgbClr val="38C9D4"/>
                </a:solidFill>
                <a:effectLst/>
                <a:uLnTx/>
                <a:uFillTx/>
                <a:latin typeface="小塚ゴシック Pr6N L" panose="020B0200000000000000" pitchFamily="34" charset="-128"/>
                <a:ea typeface="小塚ゴシック Pr6N L" panose="020B0200000000000000" pitchFamily="34" charset="-128"/>
                <a:cs typeface="+mn-cs"/>
              </a:rPr>
              <a:t>1</a:t>
            </a:r>
            <a:r>
              <a:rPr kumimoji="1" lang="ja-JP" altLang="en-US" sz="2800" b="0" i="0" u="none" strike="noStrike" kern="1200" cap="none" spc="0" normalizeH="0" baseline="0" noProof="0">
                <a:ln>
                  <a:noFill/>
                </a:ln>
                <a:solidFill>
                  <a:srgbClr val="38C9D4"/>
                </a:solidFill>
                <a:effectLst/>
                <a:uLnTx/>
                <a:uFillTx/>
                <a:latin typeface="小塚ゴシック Pr6N L" panose="020B0200000000000000" pitchFamily="34" charset="-128"/>
                <a:ea typeface="小塚ゴシック Pr6N L" panose="020B0200000000000000" pitchFamily="34" charset="-128"/>
                <a:cs typeface="+mn-cs"/>
              </a:rPr>
              <a:t>ヵ月分</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で</a:t>
            </a:r>
            <a:r>
              <a:rPr kumimoji="1" lang="ja-JP" altLang="en-US" sz="28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rPr>
              <a:t>す。</a:t>
            </a:r>
            <a:endParaRPr kumimoji="1" lang="en-US" altLang="ja-JP" sz="28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ja-JP" sz="2800">
              <a:solidFill>
                <a:srgbClr val="A5A5A5"/>
              </a:solidFill>
              <a:latin typeface="小塚ゴシック Pr6N L" panose="020B0200000000000000" pitchFamily="34" charset="-128"/>
              <a:ea typeface="小塚ゴシック Pr6N L" panose="020B0200000000000000" pitchFamily="34" charset="-128"/>
            </a:endParaRPr>
          </a:p>
        </p:txBody>
      </p:sp>
      <p:grpSp>
        <p:nvGrpSpPr>
          <p:cNvPr id="21" name="グループ化 20">
            <a:extLst>
              <a:ext uri="{FF2B5EF4-FFF2-40B4-BE49-F238E27FC236}">
                <a16:creationId xmlns:a16="http://schemas.microsoft.com/office/drawing/2014/main" id="{DFB8BEFC-21F5-4B63-8009-CDD9725D0D54}"/>
              </a:ext>
            </a:extLst>
          </p:cNvPr>
          <p:cNvGrpSpPr/>
          <p:nvPr/>
        </p:nvGrpSpPr>
        <p:grpSpPr>
          <a:xfrm flipH="1">
            <a:off x="4735737" y="4095750"/>
            <a:ext cx="7648834" cy="2762250"/>
            <a:chOff x="-1" y="4095750"/>
            <a:chExt cx="7648834" cy="2762250"/>
          </a:xfrm>
        </p:grpSpPr>
        <p:sp>
          <p:nvSpPr>
            <p:cNvPr id="22" name="Rectangle 14">
              <a:extLst>
                <a:ext uri="{FF2B5EF4-FFF2-40B4-BE49-F238E27FC236}">
                  <a16:creationId xmlns:a16="http://schemas.microsoft.com/office/drawing/2014/main" id="{B9118347-BF65-4A10-BAE9-46C90B41364B}"/>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3" name="Rectangle 13">
              <a:extLst>
                <a:ext uri="{FF2B5EF4-FFF2-40B4-BE49-F238E27FC236}">
                  <a16:creationId xmlns:a16="http://schemas.microsoft.com/office/drawing/2014/main" id="{FFDA13E3-9B9B-47E8-8A83-37E4A0B626A9}"/>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12" name="テキスト ボックス 11">
            <a:extLst>
              <a:ext uri="{FF2B5EF4-FFF2-40B4-BE49-F238E27FC236}">
                <a16:creationId xmlns:a16="http://schemas.microsoft.com/office/drawing/2014/main" id="{D4B99A6D-9397-435F-9A6D-F9DCD89AC78B}"/>
              </a:ext>
            </a:extLst>
          </p:cNvPr>
          <p:cNvSpPr txBox="1"/>
          <p:nvPr/>
        </p:nvSpPr>
        <p:spPr>
          <a:xfrm>
            <a:off x="2710543" y="347291"/>
            <a:ext cx="9274534"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専用美容液 </a:t>
            </a:r>
            <a:r>
              <a:rPr lang="en-US" altLang="ja-JP" sz="3600">
                <a:solidFill>
                  <a:srgbClr val="2CCCD3"/>
                </a:solidFill>
                <a:latin typeface="小塚ゴシック Pr6N L" panose="020B0200000000000000" pitchFamily="34" charset="-128"/>
                <a:ea typeface="小塚ゴシック Pr6N L" panose="020B0200000000000000" pitchFamily="34" charset="-128"/>
              </a:rPr>
              <a:t>1</a:t>
            </a:r>
            <a:r>
              <a:rPr lang="ja-JP" altLang="en-US" sz="3600">
                <a:solidFill>
                  <a:srgbClr val="2CCCD3"/>
                </a:solidFill>
                <a:latin typeface="小塚ゴシック Pr6N L" panose="020B0200000000000000" pitchFamily="34" charset="-128"/>
                <a:ea typeface="小塚ゴシック Pr6N L" panose="020B0200000000000000" pitchFamily="34" charset="-128"/>
              </a:rPr>
              <a:t>本でどのくらいもちますか？</a:t>
            </a:r>
          </a:p>
        </p:txBody>
      </p:sp>
      <p:grpSp>
        <p:nvGrpSpPr>
          <p:cNvPr id="14" name="グループ化 13">
            <a:extLst>
              <a:ext uri="{FF2B5EF4-FFF2-40B4-BE49-F238E27FC236}">
                <a16:creationId xmlns:a16="http://schemas.microsoft.com/office/drawing/2014/main" id="{F3C6F30C-5E9D-4DBA-864B-EBE0AB62E95B}"/>
              </a:ext>
            </a:extLst>
          </p:cNvPr>
          <p:cNvGrpSpPr/>
          <p:nvPr/>
        </p:nvGrpSpPr>
        <p:grpSpPr>
          <a:xfrm>
            <a:off x="962528" y="1956781"/>
            <a:ext cx="2999034" cy="4532118"/>
            <a:chOff x="962528" y="1956781"/>
            <a:chExt cx="2999034" cy="4532118"/>
          </a:xfrm>
        </p:grpSpPr>
        <p:pic>
          <p:nvPicPr>
            <p:cNvPr id="18" name="図 17" descr="洗面道具, ローション が含まれている画像&#10;&#10;自動的に生成された説明">
              <a:extLst>
                <a:ext uri="{FF2B5EF4-FFF2-40B4-BE49-F238E27FC236}">
                  <a16:creationId xmlns:a16="http://schemas.microsoft.com/office/drawing/2014/main" id="{17D611D5-5203-4A69-8DE4-A9DDC61F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8" y="2007196"/>
              <a:ext cx="2999034" cy="4481703"/>
            </a:xfrm>
            <a:prstGeom prst="rect">
              <a:avLst/>
            </a:prstGeom>
          </p:spPr>
        </p:pic>
        <p:pic>
          <p:nvPicPr>
            <p:cNvPr id="19" name="図 18" descr="ローション が含まれている画像&#10;&#10;自動的に生成された説明">
              <a:extLst>
                <a:ext uri="{FF2B5EF4-FFF2-40B4-BE49-F238E27FC236}">
                  <a16:creationId xmlns:a16="http://schemas.microsoft.com/office/drawing/2014/main" id="{9BFB1D0A-40D2-46A6-88F6-BE49E9C71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184" y="1956781"/>
              <a:ext cx="1328919" cy="4356971"/>
            </a:xfrm>
            <a:prstGeom prst="rect">
              <a:avLst/>
            </a:prstGeom>
          </p:spPr>
        </p:pic>
      </p:grpSp>
    </p:spTree>
    <p:extLst>
      <p:ext uri="{BB962C8B-B14F-4D97-AF65-F5344CB8AC3E}">
        <p14:creationId xmlns:p14="http://schemas.microsoft.com/office/powerpoint/2010/main" val="24068284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8256C6B-C2E7-4DC0-A5BF-DBAA32198087}"/>
              </a:ext>
            </a:extLst>
          </p:cNvPr>
          <p:cNvSpPr/>
          <p:nvPr/>
        </p:nvSpPr>
        <p:spPr>
          <a:xfrm>
            <a:off x="0" y="0"/>
            <a:ext cx="571789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618372D-E7D9-43BB-837D-96657CC8091A}"/>
              </a:ext>
            </a:extLst>
          </p:cNvPr>
          <p:cNvSpPr>
            <a:spLocks noGrp="1"/>
          </p:cNvSpPr>
          <p:nvPr>
            <p:ph type="title"/>
          </p:nvPr>
        </p:nvSpPr>
        <p:spPr>
          <a:xfrm>
            <a:off x="406244" y="365125"/>
            <a:ext cx="4893295" cy="1325563"/>
          </a:xfrm>
        </p:spPr>
        <p:txBody>
          <a:bodyPr/>
          <a:lstStyle/>
          <a:p>
            <a:r>
              <a:rPr kumimoji="1" lang="ja-JP" altLang="en-US">
                <a:solidFill>
                  <a:srgbClr val="F75577"/>
                </a:solidFill>
                <a:latin typeface="小塚ゴシック Pro L" panose="020B0200000000000000" pitchFamily="34" charset="-128"/>
                <a:ea typeface="小塚ゴシック Pro L" panose="020B0200000000000000" pitchFamily="34" charset="-128"/>
              </a:rPr>
              <a:t>トレーニング内容</a:t>
            </a:r>
          </a:p>
        </p:txBody>
      </p:sp>
      <p:sp>
        <p:nvSpPr>
          <p:cNvPr id="3" name="コンテンツ プレースホルダー 2">
            <a:extLst>
              <a:ext uri="{FF2B5EF4-FFF2-40B4-BE49-F238E27FC236}">
                <a16:creationId xmlns:a16="http://schemas.microsoft.com/office/drawing/2014/main" id="{8149C46B-BD26-4E81-9040-49207745767F}"/>
              </a:ext>
            </a:extLst>
          </p:cNvPr>
          <p:cNvSpPr>
            <a:spLocks noGrp="1"/>
          </p:cNvSpPr>
          <p:nvPr>
            <p:ph idx="1"/>
          </p:nvPr>
        </p:nvSpPr>
        <p:spPr>
          <a:xfrm>
            <a:off x="838200" y="1825624"/>
            <a:ext cx="4347258" cy="4540451"/>
          </a:xfrm>
        </p:spPr>
        <p:txBody>
          <a:bodyPr>
            <a:normAutofit/>
          </a:bodyPr>
          <a:lstStyle/>
          <a:p>
            <a:pPr>
              <a:lnSpc>
                <a:spcPct val="160000"/>
              </a:lnSpc>
            </a:pPr>
            <a:r>
              <a:rPr kumimoji="1" lang="ja-JP" altLang="en-US" dirty="0">
                <a:solidFill>
                  <a:srgbClr val="2CCCD3"/>
                </a:solidFill>
                <a:latin typeface="小塚ゴシック Pro L" panose="020B0200000000000000" pitchFamily="34" charset="-128"/>
                <a:ea typeface="小塚ゴシック Pro L" panose="020B0200000000000000" pitchFamily="34" charset="-128"/>
              </a:rPr>
              <a:t>製品概要</a:t>
            </a:r>
            <a:endParaRPr kumimoji="1" lang="en-US" altLang="ja-JP" dirty="0">
              <a:solidFill>
                <a:srgbClr val="2CCCD3"/>
              </a:solidFill>
              <a:latin typeface="小塚ゴシック Pro L" panose="020B0200000000000000" pitchFamily="34" charset="-128"/>
              <a:ea typeface="小塚ゴシック Pro L" panose="020B0200000000000000" pitchFamily="34" charset="-128"/>
            </a:endParaRPr>
          </a:p>
          <a:p>
            <a:pPr>
              <a:lnSpc>
                <a:spcPct val="160000"/>
              </a:lnSpc>
            </a:pPr>
            <a:r>
              <a:rPr lang="en-US" altLang="ja-JP" dirty="0">
                <a:solidFill>
                  <a:srgbClr val="2CCCD3"/>
                </a:solidFill>
                <a:latin typeface="小塚ゴシック Pro L" panose="020B0200000000000000" pitchFamily="34" charset="-128"/>
                <a:ea typeface="小塚ゴシック Pro L" panose="020B0200000000000000" pitchFamily="34" charset="-128"/>
              </a:rPr>
              <a:t>2</a:t>
            </a:r>
            <a:r>
              <a:rPr lang="ja-JP" altLang="en-US" dirty="0">
                <a:solidFill>
                  <a:srgbClr val="2CCCD3"/>
                </a:solidFill>
                <a:latin typeface="小塚ゴシック Pro L" panose="020B0200000000000000" pitchFamily="34" charset="-128"/>
                <a:ea typeface="小塚ゴシック Pro L" panose="020B0200000000000000" pitchFamily="34" charset="-128"/>
              </a:rPr>
              <a:t>大特長</a:t>
            </a:r>
            <a:endParaRPr kumimoji="1" lang="en-US" altLang="ja-JP" dirty="0">
              <a:solidFill>
                <a:srgbClr val="2CCCD3"/>
              </a:solidFill>
              <a:latin typeface="小塚ゴシック Pro L" panose="020B0200000000000000" pitchFamily="34" charset="-128"/>
              <a:ea typeface="小塚ゴシック Pro L" panose="020B0200000000000000" pitchFamily="34" charset="-128"/>
            </a:endParaRPr>
          </a:p>
          <a:p>
            <a:pPr>
              <a:lnSpc>
                <a:spcPct val="160000"/>
              </a:lnSpc>
            </a:pPr>
            <a:r>
              <a:rPr kumimoji="1" lang="ja-JP" altLang="en-US" dirty="0">
                <a:solidFill>
                  <a:srgbClr val="2CCCD3"/>
                </a:solidFill>
                <a:latin typeface="小塚ゴシック Pro L" panose="020B0200000000000000" pitchFamily="34" charset="-128"/>
                <a:ea typeface="小塚ゴシック Pro L" panose="020B0200000000000000" pitchFamily="34" charset="-128"/>
              </a:rPr>
              <a:t>使用方法</a:t>
            </a:r>
            <a:endParaRPr kumimoji="1" lang="en-US" altLang="ja-JP" dirty="0">
              <a:solidFill>
                <a:srgbClr val="2CCCD3"/>
              </a:solidFill>
              <a:latin typeface="小塚ゴシック Pro L" panose="020B0200000000000000" pitchFamily="34" charset="-128"/>
              <a:ea typeface="小塚ゴシック Pro L" panose="020B0200000000000000" pitchFamily="34" charset="-128"/>
            </a:endParaRPr>
          </a:p>
          <a:p>
            <a:pPr>
              <a:lnSpc>
                <a:spcPct val="160000"/>
              </a:lnSpc>
            </a:pPr>
            <a:r>
              <a:rPr kumimoji="1" lang="ja-JP" altLang="en-US" dirty="0">
                <a:solidFill>
                  <a:srgbClr val="2CCCD3"/>
                </a:solidFill>
                <a:latin typeface="小塚ゴシック Pro L" panose="020B0200000000000000" pitchFamily="34" charset="-128"/>
                <a:ea typeface="小塚ゴシック Pro L" panose="020B0200000000000000" pitchFamily="34" charset="-128"/>
              </a:rPr>
              <a:t>さらに深く知るために</a:t>
            </a:r>
            <a:br>
              <a:rPr lang="en-US" altLang="ja-JP" dirty="0">
                <a:solidFill>
                  <a:srgbClr val="2CCCD3"/>
                </a:solidFill>
                <a:latin typeface="小塚ゴシック Pro L" panose="020B0200000000000000" pitchFamily="34" charset="-128"/>
                <a:ea typeface="小塚ゴシック Pro L" panose="020B0200000000000000" pitchFamily="34" charset="-128"/>
              </a:rPr>
            </a:br>
            <a:r>
              <a:rPr lang="ja-JP" altLang="en-US" dirty="0">
                <a:solidFill>
                  <a:srgbClr val="2CCCD3"/>
                </a:solidFill>
                <a:latin typeface="小塚ゴシック Pro L" panose="020B0200000000000000" pitchFamily="34" charset="-128"/>
                <a:ea typeface="小塚ゴシック Pro L" panose="020B0200000000000000" pitchFamily="34" charset="-128"/>
              </a:rPr>
              <a:t>  </a:t>
            </a:r>
            <a:r>
              <a:rPr kumimoji="1" lang="ja-JP" altLang="en-US" dirty="0">
                <a:solidFill>
                  <a:srgbClr val="2CCCD3"/>
                </a:solidFill>
                <a:latin typeface="小塚ゴシック Pro L" panose="020B0200000000000000" pitchFamily="34" charset="-128"/>
                <a:ea typeface="小塚ゴシック Pro L" panose="020B0200000000000000" pitchFamily="34" charset="-128"/>
              </a:rPr>
              <a:t>ー １２</a:t>
            </a:r>
            <a:r>
              <a:rPr lang="ja-JP" altLang="en-US" dirty="0">
                <a:solidFill>
                  <a:srgbClr val="2CCCD3"/>
                </a:solidFill>
                <a:latin typeface="小塚ゴシック Pro L" panose="020B0200000000000000" pitchFamily="34" charset="-128"/>
                <a:ea typeface="小塚ゴシック Pro L" panose="020B0200000000000000" pitchFamily="34" charset="-128"/>
              </a:rPr>
              <a:t> </a:t>
            </a:r>
            <a:r>
              <a:rPr kumimoji="1" lang="ja-JP" altLang="en-US" dirty="0">
                <a:solidFill>
                  <a:srgbClr val="2CCCD3"/>
                </a:solidFill>
                <a:latin typeface="小塚ゴシック Pro L" panose="020B0200000000000000" pitchFamily="34" charset="-128"/>
                <a:ea typeface="小塚ゴシック Pro L" panose="020B0200000000000000" pitchFamily="34" charset="-128"/>
              </a:rPr>
              <a:t>の質問 ー</a:t>
            </a:r>
            <a:endParaRPr kumimoji="1" lang="en-US" altLang="ja-JP" dirty="0">
              <a:solidFill>
                <a:srgbClr val="2CCCD3"/>
              </a:solidFill>
              <a:latin typeface="小塚ゴシック Pro L" panose="020B0200000000000000" pitchFamily="34" charset="-128"/>
              <a:ea typeface="小塚ゴシック Pro L" panose="020B0200000000000000" pitchFamily="34" charset="-128"/>
            </a:endParaRPr>
          </a:p>
          <a:p>
            <a:pPr>
              <a:lnSpc>
                <a:spcPct val="160000"/>
              </a:lnSpc>
            </a:pPr>
            <a:endParaRPr kumimoji="1" lang="en-US" altLang="ja-JP" dirty="0">
              <a:solidFill>
                <a:srgbClr val="2CCCD3"/>
              </a:solidFill>
              <a:latin typeface="小塚ゴシック Pro L" panose="020B0200000000000000" pitchFamily="34" charset="-128"/>
              <a:ea typeface="小塚ゴシック Pro L" panose="020B0200000000000000" pitchFamily="34" charset="-128"/>
            </a:endParaRPr>
          </a:p>
          <a:p>
            <a:pPr>
              <a:lnSpc>
                <a:spcPct val="160000"/>
              </a:lnSpc>
            </a:pPr>
            <a:endParaRPr kumimoji="1" lang="en-US" altLang="ja-JP" dirty="0">
              <a:solidFill>
                <a:srgbClr val="2CCCD3"/>
              </a:solidFill>
              <a:latin typeface="小塚ゴシック Pro L" panose="020B0200000000000000" pitchFamily="34" charset="-128"/>
              <a:ea typeface="小塚ゴシック Pro L" panose="020B0200000000000000" pitchFamily="34" charset="-128"/>
            </a:endParaRPr>
          </a:p>
          <a:p>
            <a:pPr>
              <a:lnSpc>
                <a:spcPct val="160000"/>
              </a:lnSpc>
            </a:pPr>
            <a:endParaRPr kumimoji="1" lang="ja-JP" altLang="en-US" dirty="0">
              <a:solidFill>
                <a:srgbClr val="2CCCD3"/>
              </a:solidFill>
              <a:latin typeface="小塚ゴシック Pro L" panose="020B0200000000000000" pitchFamily="34" charset="-128"/>
              <a:ea typeface="小塚ゴシック Pro L" panose="020B0200000000000000" pitchFamily="34" charset="-128"/>
            </a:endParaRPr>
          </a:p>
        </p:txBody>
      </p:sp>
      <p:pic>
        <p:nvPicPr>
          <p:cNvPr id="9" name="Image" descr="Image">
            <a:extLst>
              <a:ext uri="{FF2B5EF4-FFF2-40B4-BE49-F238E27FC236}">
                <a16:creationId xmlns:a16="http://schemas.microsoft.com/office/drawing/2014/main" id="{56122E1A-A9ED-49E2-9F5D-02A365B786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5823" y="1821760"/>
            <a:ext cx="2129589" cy="2695261"/>
          </a:xfrm>
          <a:prstGeom prst="rect">
            <a:avLst/>
          </a:prstGeom>
          <a:ln w="12700">
            <a:miter lim="400000"/>
          </a:ln>
        </p:spPr>
      </p:pic>
    </p:spTree>
    <p:extLst>
      <p:ext uri="{BB962C8B-B14F-4D97-AF65-F5344CB8AC3E}">
        <p14:creationId xmlns:p14="http://schemas.microsoft.com/office/powerpoint/2010/main" val="323429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52A2FC1-0A8A-4105-811E-7EEB2CE8D9D4}"/>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F47501B-2875-46CD-9B09-E35F074BEBEC}"/>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５</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sp>
        <p:nvSpPr>
          <p:cNvPr id="6" name="テキスト ボックス 5">
            <a:extLst>
              <a:ext uri="{FF2B5EF4-FFF2-40B4-BE49-F238E27FC236}">
                <a16:creationId xmlns:a16="http://schemas.microsoft.com/office/drawing/2014/main" id="{A0E3E90B-22CC-446D-A04E-CCCE709803A2}"/>
              </a:ext>
            </a:extLst>
          </p:cNvPr>
          <p:cNvSpPr txBox="1"/>
          <p:nvPr/>
        </p:nvSpPr>
        <p:spPr>
          <a:xfrm>
            <a:off x="5266072" y="2670731"/>
            <a:ext cx="6150865" cy="1990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rgbClr val="F75577"/>
                </a:solidFill>
                <a:latin typeface="小塚ゴシック Pr6N L" panose="020B0200000000000000" pitchFamily="34" charset="-128"/>
                <a:ea typeface="小塚ゴシック Pr6N L" panose="020B0200000000000000" pitchFamily="34" charset="-128"/>
              </a:rPr>
              <a:t>無香料</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です。</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香りは配合されている原料に由来するものです。</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p:txBody>
      </p:sp>
      <p:grpSp>
        <p:nvGrpSpPr>
          <p:cNvPr id="21" name="グループ化 20">
            <a:extLst>
              <a:ext uri="{FF2B5EF4-FFF2-40B4-BE49-F238E27FC236}">
                <a16:creationId xmlns:a16="http://schemas.microsoft.com/office/drawing/2014/main" id="{DFB8BEFC-21F5-4B63-8009-CDD9725D0D54}"/>
              </a:ext>
            </a:extLst>
          </p:cNvPr>
          <p:cNvGrpSpPr/>
          <p:nvPr/>
        </p:nvGrpSpPr>
        <p:grpSpPr>
          <a:xfrm flipH="1">
            <a:off x="4735737" y="4095750"/>
            <a:ext cx="7648834" cy="2762250"/>
            <a:chOff x="-1" y="4095750"/>
            <a:chExt cx="7648834" cy="2762250"/>
          </a:xfrm>
        </p:grpSpPr>
        <p:sp>
          <p:nvSpPr>
            <p:cNvPr id="22" name="Rectangle 14">
              <a:extLst>
                <a:ext uri="{FF2B5EF4-FFF2-40B4-BE49-F238E27FC236}">
                  <a16:creationId xmlns:a16="http://schemas.microsoft.com/office/drawing/2014/main" id="{B9118347-BF65-4A10-BAE9-46C90B41364B}"/>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3" name="Rectangle 13">
              <a:extLst>
                <a:ext uri="{FF2B5EF4-FFF2-40B4-BE49-F238E27FC236}">
                  <a16:creationId xmlns:a16="http://schemas.microsoft.com/office/drawing/2014/main" id="{FFDA13E3-9B9B-47E8-8A83-37E4A0B626A9}"/>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12" name="テキスト ボックス 11">
            <a:extLst>
              <a:ext uri="{FF2B5EF4-FFF2-40B4-BE49-F238E27FC236}">
                <a16:creationId xmlns:a16="http://schemas.microsoft.com/office/drawing/2014/main" id="{D4B99A6D-9397-435F-9A6D-F9DCD89AC78B}"/>
              </a:ext>
            </a:extLst>
          </p:cNvPr>
          <p:cNvSpPr txBox="1"/>
          <p:nvPr/>
        </p:nvSpPr>
        <p:spPr>
          <a:xfrm>
            <a:off x="2710543" y="347291"/>
            <a:ext cx="8925088"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専用美容液の香りのタイプは何ですか？</a:t>
            </a:r>
          </a:p>
        </p:txBody>
      </p:sp>
      <p:grpSp>
        <p:nvGrpSpPr>
          <p:cNvPr id="10" name="グループ化 9">
            <a:extLst>
              <a:ext uri="{FF2B5EF4-FFF2-40B4-BE49-F238E27FC236}">
                <a16:creationId xmlns:a16="http://schemas.microsoft.com/office/drawing/2014/main" id="{1730BE99-118F-4BC4-81FA-A62F04837C07}"/>
              </a:ext>
            </a:extLst>
          </p:cNvPr>
          <p:cNvGrpSpPr/>
          <p:nvPr/>
        </p:nvGrpSpPr>
        <p:grpSpPr>
          <a:xfrm>
            <a:off x="962528" y="1956781"/>
            <a:ext cx="2999034" cy="4532118"/>
            <a:chOff x="962528" y="1956781"/>
            <a:chExt cx="2999034" cy="4532118"/>
          </a:xfrm>
        </p:grpSpPr>
        <p:pic>
          <p:nvPicPr>
            <p:cNvPr id="11" name="図 10" descr="洗面道具, ローション が含まれている画像&#10;&#10;自動的に生成された説明">
              <a:extLst>
                <a:ext uri="{FF2B5EF4-FFF2-40B4-BE49-F238E27FC236}">
                  <a16:creationId xmlns:a16="http://schemas.microsoft.com/office/drawing/2014/main" id="{A01E8A1C-B3B6-417F-A55B-E563E836E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8" y="2007196"/>
              <a:ext cx="2999034" cy="4481703"/>
            </a:xfrm>
            <a:prstGeom prst="rect">
              <a:avLst/>
            </a:prstGeom>
          </p:spPr>
        </p:pic>
        <p:pic>
          <p:nvPicPr>
            <p:cNvPr id="13" name="図 12" descr="ローション が含まれている画像&#10;&#10;自動的に生成された説明">
              <a:extLst>
                <a:ext uri="{FF2B5EF4-FFF2-40B4-BE49-F238E27FC236}">
                  <a16:creationId xmlns:a16="http://schemas.microsoft.com/office/drawing/2014/main" id="{A04D40DA-C695-4673-ACA5-A6F3F717E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184" y="1956781"/>
              <a:ext cx="1328919" cy="4356971"/>
            </a:xfrm>
            <a:prstGeom prst="rect">
              <a:avLst/>
            </a:prstGeom>
          </p:spPr>
        </p:pic>
      </p:grpSp>
    </p:spTree>
    <p:extLst>
      <p:ext uri="{BB962C8B-B14F-4D97-AF65-F5344CB8AC3E}">
        <p14:creationId xmlns:p14="http://schemas.microsoft.com/office/powerpoint/2010/main" val="18243272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a:extLst>
              <a:ext uri="{FF2B5EF4-FFF2-40B4-BE49-F238E27FC236}">
                <a16:creationId xmlns:a16="http://schemas.microsoft.com/office/drawing/2014/main" id="{CA3EABBE-EE63-4CB6-A04B-3174CB7D548E}"/>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E785093E-E75E-40E8-AC8C-F86E05DE25F9}"/>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６</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sp>
        <p:nvSpPr>
          <p:cNvPr id="14" name="正方形/長方形 13">
            <a:extLst>
              <a:ext uri="{FF2B5EF4-FFF2-40B4-BE49-F238E27FC236}">
                <a16:creationId xmlns:a16="http://schemas.microsoft.com/office/drawing/2014/main" id="{40C13FAA-1145-4293-8A73-7E6D70B9450A}"/>
              </a:ext>
            </a:extLst>
          </p:cNvPr>
          <p:cNvSpPr/>
          <p:nvPr/>
        </p:nvSpPr>
        <p:spPr>
          <a:xfrm>
            <a:off x="348916" y="3490970"/>
            <a:ext cx="11490158" cy="3003056"/>
          </a:xfrm>
          <a:prstGeom prst="rect">
            <a:avLst/>
          </a:prstGeom>
          <a:noFill/>
          <a:ln w="38100">
            <a:solidFill>
              <a:srgbClr val="F75577">
                <a:alpha val="40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6D75BCC-CBE0-44CD-A22D-A1149FC585F3}"/>
              </a:ext>
            </a:extLst>
          </p:cNvPr>
          <p:cNvGrpSpPr/>
          <p:nvPr/>
        </p:nvGrpSpPr>
        <p:grpSpPr>
          <a:xfrm>
            <a:off x="3384841" y="6568108"/>
            <a:ext cx="7718840" cy="280686"/>
            <a:chOff x="3371192" y="6238269"/>
            <a:chExt cx="7718840" cy="280686"/>
          </a:xfrm>
        </p:grpSpPr>
        <p:pic>
          <p:nvPicPr>
            <p:cNvPr id="71" name="グラフィックス 70" descr="警告">
              <a:extLst>
                <a:ext uri="{FF2B5EF4-FFF2-40B4-BE49-F238E27FC236}">
                  <a16:creationId xmlns:a16="http://schemas.microsoft.com/office/drawing/2014/main" id="{0A91BB4A-B299-4266-90A8-C1183312B9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1192" y="6238269"/>
              <a:ext cx="257112" cy="257112"/>
            </a:xfrm>
            <a:prstGeom prst="rect">
              <a:avLst/>
            </a:prstGeom>
          </p:spPr>
        </p:pic>
        <p:sp>
          <p:nvSpPr>
            <p:cNvPr id="8" name="テキスト ボックス 7">
              <a:extLst>
                <a:ext uri="{FF2B5EF4-FFF2-40B4-BE49-F238E27FC236}">
                  <a16:creationId xmlns:a16="http://schemas.microsoft.com/office/drawing/2014/main" id="{17F262DA-8995-4369-98E1-51F6DBB62DBB}"/>
                </a:ext>
              </a:extLst>
            </p:cNvPr>
            <p:cNvSpPr txBox="1"/>
            <p:nvPr/>
          </p:nvSpPr>
          <p:spPr>
            <a:xfrm>
              <a:off x="3628304" y="6241956"/>
              <a:ext cx="7461728" cy="276999"/>
            </a:xfrm>
            <a:prstGeom prst="rect">
              <a:avLst/>
            </a:prstGeom>
            <a:noFill/>
          </p:spPr>
          <p:txBody>
            <a:bodyPr wrap="square" rtlCol="0">
              <a:spAutoFit/>
            </a:bodyPr>
            <a:lstStyle/>
            <a:p>
              <a:r>
                <a:rPr lang="ja-JP" altLang="en-US" sz="1200">
                  <a:solidFill>
                    <a:schemeClr val="bg1">
                      <a:lumMod val="65000"/>
                    </a:schemeClr>
                  </a:solidFill>
                  <a:latin typeface="小塚ゴシック Pro R" panose="020B0400000000000000" pitchFamily="34" charset="-128"/>
                  <a:ea typeface="小塚ゴシック Pro R" panose="020B0400000000000000" pitchFamily="34" charset="-128"/>
                </a:rPr>
                <a:t>注意：同じ日に</a:t>
              </a:r>
              <a:r>
                <a:rPr lang="ja-JP" altLang="en-US" sz="1200">
                  <a:solidFill>
                    <a:srgbClr val="F75577"/>
                  </a:solidFill>
                  <a:latin typeface="小塚ゴシック Pro R" panose="020B0400000000000000" pitchFamily="34" charset="-128"/>
                  <a:ea typeface="小塚ゴシック Pro R" panose="020B0400000000000000" pitchFamily="34" charset="-128"/>
                </a:rPr>
                <a:t>連続して</a:t>
              </a:r>
              <a:r>
                <a:rPr lang="ja-JP" altLang="ja-JP" sz="1200">
                  <a:solidFill>
                    <a:srgbClr val="F75577"/>
                  </a:solidFill>
                  <a:latin typeface="小塚ゴシック Pro R" panose="020B0400000000000000" pitchFamily="34" charset="-128"/>
                  <a:ea typeface="小塚ゴシック Pro R" panose="020B0400000000000000" pitchFamily="34" charset="-128"/>
                </a:rPr>
                <a:t>（同日の同じ時間帯に続けて）</a:t>
              </a:r>
              <a:r>
                <a:rPr lang="ja-JP" altLang="en-US" sz="1200">
                  <a:solidFill>
                    <a:schemeClr val="bg1">
                      <a:lumMod val="65000"/>
                    </a:schemeClr>
                  </a:solidFill>
                  <a:latin typeface="小塚ゴシック Pro R" panose="020B0400000000000000" pitchFamily="34" charset="-128"/>
                  <a:ea typeface="小塚ゴシック Pro R" panose="020B0400000000000000" pitchFamily="34" charset="-128"/>
                </a:rPr>
                <a:t>併用することはお控えください。</a:t>
              </a:r>
              <a:endParaRPr lang="en-US" altLang="ja-JP" sz="1200">
                <a:solidFill>
                  <a:schemeClr val="bg1">
                    <a:lumMod val="65000"/>
                  </a:schemeClr>
                </a:solidFill>
                <a:latin typeface="小塚ゴシック Pro R" panose="020B0400000000000000" pitchFamily="34" charset="-128"/>
                <a:ea typeface="小塚ゴシック Pro R" panose="020B0400000000000000" pitchFamily="34" charset="-128"/>
              </a:endParaRPr>
            </a:p>
          </p:txBody>
        </p:sp>
      </p:grpSp>
      <p:sp>
        <p:nvSpPr>
          <p:cNvPr id="53" name="テキスト ボックス 52">
            <a:extLst>
              <a:ext uri="{FF2B5EF4-FFF2-40B4-BE49-F238E27FC236}">
                <a16:creationId xmlns:a16="http://schemas.microsoft.com/office/drawing/2014/main" id="{11B18ADD-3B4B-46CF-9215-B22C5C3BF222}"/>
              </a:ext>
            </a:extLst>
          </p:cNvPr>
          <p:cNvSpPr txBox="1"/>
          <p:nvPr/>
        </p:nvSpPr>
        <p:spPr>
          <a:xfrm>
            <a:off x="1860443" y="1172358"/>
            <a:ext cx="9547237"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65275"/>
                </a:solidFill>
                <a:effectLst/>
                <a:uLnTx/>
                <a:uFillTx/>
                <a:latin typeface="小塚ゴシック Pr6N L" panose="020B0200000000000000" pitchFamily="34" charset="-128"/>
                <a:ea typeface="小塚ゴシック Pr6N L" panose="020B0200000000000000" pitchFamily="34" charset="-128"/>
                <a:cs typeface="+mn-cs"/>
              </a:rPr>
              <a:t>全顔用の美容液</a:t>
            </a:r>
            <a:r>
              <a:rPr kumimoji="1" lang="ja-JP" altLang="en-US" sz="20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rPr>
              <a:t>ですので、</a:t>
            </a:r>
            <a:r>
              <a:rPr kumimoji="1" lang="ja-JP" altLang="en-US" sz="2000" b="0" i="0" u="sng"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rPr>
              <a:t>洗顔後、化粧水で整えたあと</a:t>
            </a:r>
            <a:r>
              <a:rPr kumimoji="1" lang="ja-JP" altLang="en-US" sz="20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rPr>
              <a:t>にご使用ください</a:t>
            </a:r>
            <a:r>
              <a:rPr kumimoji="1" lang="ja-JP" altLang="en-US" sz="28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rPr>
              <a:t>。</a:t>
            </a:r>
            <a:endParaRPr kumimoji="1" lang="en-US" altLang="ja-JP" sz="28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endParaRPr>
          </a:p>
        </p:txBody>
      </p:sp>
      <p:grpSp>
        <p:nvGrpSpPr>
          <p:cNvPr id="25" name="グループ化 24">
            <a:extLst>
              <a:ext uri="{FF2B5EF4-FFF2-40B4-BE49-F238E27FC236}">
                <a16:creationId xmlns:a16="http://schemas.microsoft.com/office/drawing/2014/main" id="{8E93097C-C6B3-483A-BB5C-0FC1588CF9C6}"/>
              </a:ext>
            </a:extLst>
          </p:cNvPr>
          <p:cNvGrpSpPr/>
          <p:nvPr/>
        </p:nvGrpSpPr>
        <p:grpSpPr>
          <a:xfrm>
            <a:off x="505464" y="3602256"/>
            <a:ext cx="11174373" cy="2764255"/>
            <a:chOff x="505464" y="3602256"/>
            <a:chExt cx="11174373" cy="2764255"/>
          </a:xfrm>
        </p:grpSpPr>
        <p:sp>
          <p:nvSpPr>
            <p:cNvPr id="44" name="矢印: 右 43">
              <a:extLst>
                <a:ext uri="{FF2B5EF4-FFF2-40B4-BE49-F238E27FC236}">
                  <a16:creationId xmlns:a16="http://schemas.microsoft.com/office/drawing/2014/main" id="{2039C277-DA3E-4A00-B7CD-F4E531CA13A8}"/>
                </a:ext>
              </a:extLst>
            </p:cNvPr>
            <p:cNvSpPr/>
            <p:nvPr/>
          </p:nvSpPr>
          <p:spPr>
            <a:xfrm>
              <a:off x="4825429" y="4719687"/>
              <a:ext cx="375912" cy="1019646"/>
            </a:xfrm>
            <a:prstGeom prst="rightArrow">
              <a:avLst/>
            </a:prstGeom>
            <a:solidFill>
              <a:srgbClr val="F7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B37D371B-FA6C-4430-82E2-F28C40E7A94B}"/>
                </a:ext>
              </a:extLst>
            </p:cNvPr>
            <p:cNvSpPr txBox="1"/>
            <p:nvPr/>
          </p:nvSpPr>
          <p:spPr>
            <a:xfrm>
              <a:off x="2026181" y="3604666"/>
              <a:ext cx="1614877" cy="369918"/>
            </a:xfrm>
            <a:prstGeom prst="rect">
              <a:avLst/>
            </a:prstGeom>
            <a:noFill/>
          </p:spPr>
          <p:txBody>
            <a:bodyPr wrap="square" rtlCol="0">
              <a:spAutoFit/>
            </a:bodyPr>
            <a:lstStyle/>
            <a:p>
              <a:r>
                <a:rPr kumimoji="1" lang="ja-JP" altLang="en-US" sz="2000">
                  <a:solidFill>
                    <a:schemeClr val="bg1"/>
                  </a:solidFill>
                </a:rPr>
                <a:t>部分美容液</a:t>
              </a:r>
            </a:p>
          </p:txBody>
        </p:sp>
        <p:sp>
          <p:nvSpPr>
            <p:cNvPr id="42" name="テキスト ボックス 41">
              <a:extLst>
                <a:ext uri="{FF2B5EF4-FFF2-40B4-BE49-F238E27FC236}">
                  <a16:creationId xmlns:a16="http://schemas.microsoft.com/office/drawing/2014/main" id="{05420CC3-BBCA-4260-87AF-D73EDEB8A9C6}"/>
                </a:ext>
              </a:extLst>
            </p:cNvPr>
            <p:cNvSpPr txBox="1"/>
            <p:nvPr/>
          </p:nvSpPr>
          <p:spPr>
            <a:xfrm>
              <a:off x="664553" y="4551957"/>
              <a:ext cx="1477507" cy="554876"/>
            </a:xfrm>
            <a:prstGeom prst="rect">
              <a:avLst/>
            </a:prstGeom>
            <a:noFill/>
          </p:spPr>
          <p:txBody>
            <a:bodyPr wrap="square" rtlCol="0">
              <a:spAutoFit/>
            </a:bodyPr>
            <a:lstStyle/>
            <a:p>
              <a:r>
                <a:rPr kumimoji="1" lang="ja-JP" altLang="en-US" sz="1100"/>
                <a:t>ティ・エス</a:t>
              </a:r>
              <a:endParaRPr kumimoji="1" lang="en-US" altLang="ja-JP" sz="1100"/>
            </a:p>
            <a:p>
              <a:r>
                <a:rPr kumimoji="1" lang="ja-JP" altLang="en-US" sz="1100"/>
                <a:t>トゥルーフェイス</a:t>
              </a:r>
              <a:endParaRPr kumimoji="1" lang="en-US" altLang="ja-JP" sz="1100"/>
            </a:p>
            <a:p>
              <a:r>
                <a:rPr lang="ja-JP" altLang="en-US" sz="1100"/>
                <a:t>ラインズ、アイズ</a:t>
              </a:r>
              <a:endParaRPr kumimoji="1" lang="ja-JP" altLang="en-US" sz="1100"/>
            </a:p>
          </p:txBody>
        </p:sp>
        <p:sp>
          <p:nvSpPr>
            <p:cNvPr id="43" name="矢印: 右 42">
              <a:extLst>
                <a:ext uri="{FF2B5EF4-FFF2-40B4-BE49-F238E27FC236}">
                  <a16:creationId xmlns:a16="http://schemas.microsoft.com/office/drawing/2014/main" id="{EC7FBC69-B1A8-4044-B654-76EE768A682E}"/>
                </a:ext>
              </a:extLst>
            </p:cNvPr>
            <p:cNvSpPr/>
            <p:nvPr/>
          </p:nvSpPr>
          <p:spPr>
            <a:xfrm>
              <a:off x="1795046" y="4575167"/>
              <a:ext cx="187452" cy="50845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50404DF-94BC-46B3-AC54-4F1368A289E3}"/>
                </a:ext>
              </a:extLst>
            </p:cNvPr>
            <p:cNvSpPr txBox="1"/>
            <p:nvPr/>
          </p:nvSpPr>
          <p:spPr>
            <a:xfrm>
              <a:off x="1740347" y="4238950"/>
              <a:ext cx="1343899" cy="1180891"/>
            </a:xfrm>
            <a:prstGeom prst="rect">
              <a:avLst/>
            </a:prstGeom>
            <a:noFill/>
          </p:spPr>
          <p:txBody>
            <a:bodyPr wrap="square" rtlCol="0">
              <a:spAutoFit/>
            </a:bodyPr>
            <a:lstStyle/>
            <a:p>
              <a:pPr algn="ctr"/>
              <a:r>
                <a:rPr kumimoji="1" lang="en-US" altLang="ja-JP" sz="1100" err="1"/>
                <a:t>ageLOC</a:t>
              </a:r>
              <a:endParaRPr kumimoji="1" lang="en-US" altLang="ja-JP" sz="1100"/>
            </a:p>
            <a:p>
              <a:pPr algn="ctr"/>
              <a:r>
                <a:rPr kumimoji="1" lang="ja-JP" altLang="en-US" sz="1100"/>
                <a:t>ルミスパ</a:t>
              </a:r>
              <a:endParaRPr kumimoji="1" lang="en-US" altLang="ja-JP" sz="1100"/>
            </a:p>
            <a:p>
              <a:pPr algn="ctr"/>
              <a:r>
                <a:rPr lang="ja-JP" altLang="en-US" sz="1100"/>
                <a:t>アクセント</a:t>
              </a:r>
              <a:endParaRPr lang="en-US" altLang="ja-JP" sz="1100"/>
            </a:p>
            <a:p>
              <a:pPr algn="ctr"/>
              <a:r>
                <a:rPr kumimoji="1" lang="ja-JP" altLang="en-US" sz="1100"/>
                <a:t>＆</a:t>
              </a:r>
              <a:endParaRPr kumimoji="1" lang="en-US" altLang="ja-JP" sz="1100"/>
            </a:p>
            <a:p>
              <a:pPr algn="ctr"/>
              <a:r>
                <a:rPr lang="en-US" altLang="ja-JP" sz="1100" err="1"/>
                <a:t>ageLOC</a:t>
              </a:r>
              <a:endParaRPr lang="en-US" altLang="ja-JP" sz="1100"/>
            </a:p>
            <a:p>
              <a:pPr algn="ctr"/>
              <a:r>
                <a:rPr lang="ja-JP" altLang="en-US" sz="1100"/>
                <a:t>ルミスパ</a:t>
              </a:r>
              <a:endParaRPr lang="en-US" altLang="ja-JP" sz="1100"/>
            </a:p>
            <a:p>
              <a:pPr algn="ctr"/>
              <a:r>
                <a:rPr kumimoji="1" lang="ja-JP" altLang="en-US" sz="1100"/>
                <a:t>アイディアルアイズ</a:t>
              </a:r>
            </a:p>
          </p:txBody>
        </p:sp>
        <p:sp>
          <p:nvSpPr>
            <p:cNvPr id="49" name="テキスト ボックス 48">
              <a:extLst>
                <a:ext uri="{FF2B5EF4-FFF2-40B4-BE49-F238E27FC236}">
                  <a16:creationId xmlns:a16="http://schemas.microsoft.com/office/drawing/2014/main" id="{05BFBA88-DEA2-423D-8DD6-5B6C650CD829}"/>
                </a:ext>
              </a:extLst>
            </p:cNvPr>
            <p:cNvSpPr txBox="1"/>
            <p:nvPr/>
          </p:nvSpPr>
          <p:spPr>
            <a:xfrm>
              <a:off x="2982517" y="4238950"/>
              <a:ext cx="1893430" cy="1180891"/>
            </a:xfrm>
            <a:prstGeom prst="rect">
              <a:avLst/>
            </a:prstGeom>
            <a:noFill/>
          </p:spPr>
          <p:txBody>
            <a:bodyPr wrap="square" rtlCol="0">
              <a:spAutoFit/>
            </a:bodyPr>
            <a:lstStyle/>
            <a:p>
              <a:pPr algn="ctr"/>
              <a:r>
                <a:rPr lang="en-US" altLang="ja-JP" sz="1100" err="1"/>
                <a:t>age</a:t>
              </a:r>
              <a:r>
                <a:rPr kumimoji="1" lang="en-US" altLang="ja-JP" sz="1100" err="1"/>
                <a:t>LOC</a:t>
              </a:r>
              <a:endParaRPr kumimoji="1" lang="en-US" altLang="ja-JP" sz="1100"/>
            </a:p>
            <a:p>
              <a:pPr algn="ctr"/>
              <a:r>
                <a:rPr kumimoji="1" lang="ja-JP" altLang="en-US" sz="1100"/>
                <a:t>ガルバニックスパ</a:t>
              </a:r>
              <a:endParaRPr kumimoji="1" lang="en-US" altLang="ja-JP" sz="1100"/>
            </a:p>
            <a:p>
              <a:pPr algn="ctr"/>
              <a:r>
                <a:rPr lang="ja-JP" altLang="en-US" sz="1100"/>
                <a:t>スポットコンダクター</a:t>
              </a:r>
              <a:endParaRPr lang="en-US" altLang="ja-JP" sz="1100"/>
            </a:p>
            <a:p>
              <a:pPr algn="ctr"/>
              <a:r>
                <a:rPr kumimoji="1" lang="ja-JP" altLang="en-US" sz="1100"/>
                <a:t>＆</a:t>
              </a:r>
              <a:endParaRPr kumimoji="1" lang="en-US" altLang="ja-JP" sz="1100"/>
            </a:p>
            <a:p>
              <a:pPr algn="ctr"/>
              <a:r>
                <a:rPr kumimoji="1" lang="ja-JP" altLang="en-US" sz="1100"/>
                <a:t>ニュースキン</a:t>
              </a:r>
              <a:endParaRPr kumimoji="1" lang="en-US" altLang="ja-JP" sz="1100"/>
            </a:p>
            <a:p>
              <a:pPr algn="ctr"/>
              <a:r>
                <a:rPr lang="ja-JP" altLang="en-US" sz="1100"/>
                <a:t>トゥルーフェイス</a:t>
              </a:r>
              <a:endParaRPr lang="en-US" altLang="ja-JP" sz="1100"/>
            </a:p>
            <a:p>
              <a:pPr algn="ctr"/>
              <a:r>
                <a:rPr kumimoji="1" lang="ja-JP" altLang="en-US" sz="1100"/>
                <a:t>ペプタイトジェル</a:t>
              </a:r>
            </a:p>
          </p:txBody>
        </p:sp>
        <p:sp>
          <p:nvSpPr>
            <p:cNvPr id="30" name="矢印: 右 29">
              <a:extLst>
                <a:ext uri="{FF2B5EF4-FFF2-40B4-BE49-F238E27FC236}">
                  <a16:creationId xmlns:a16="http://schemas.microsoft.com/office/drawing/2014/main" id="{11C9C201-45A1-4415-A8F6-30603E66B039}"/>
                </a:ext>
              </a:extLst>
            </p:cNvPr>
            <p:cNvSpPr/>
            <p:nvPr/>
          </p:nvSpPr>
          <p:spPr>
            <a:xfrm>
              <a:off x="2976575" y="4575167"/>
              <a:ext cx="187452" cy="50845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EFADB05B-29B3-4475-A7E5-73D64D715686}"/>
                </a:ext>
              </a:extLst>
            </p:cNvPr>
            <p:cNvSpPr/>
            <p:nvPr/>
          </p:nvSpPr>
          <p:spPr>
            <a:xfrm>
              <a:off x="505464" y="3620026"/>
              <a:ext cx="4294447" cy="2746485"/>
            </a:xfrm>
            <a:prstGeom prst="rect">
              <a:avLst/>
            </a:prstGeom>
            <a:solidFill>
              <a:schemeClr val="bg1"/>
            </a:solidFill>
            <a:ln w="57150">
              <a:solidFill>
                <a:srgbClr val="2CC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B00C4038-0A5A-4615-8321-36FC041013B0}"/>
                </a:ext>
              </a:extLst>
            </p:cNvPr>
            <p:cNvSpPr/>
            <p:nvPr/>
          </p:nvSpPr>
          <p:spPr>
            <a:xfrm>
              <a:off x="517761" y="3602256"/>
              <a:ext cx="4284712" cy="545987"/>
            </a:xfrm>
            <a:prstGeom prst="rect">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9DB00B1B-4AC4-404C-BFA7-82183287FAD7}"/>
                </a:ext>
              </a:extLst>
            </p:cNvPr>
            <p:cNvSpPr txBox="1"/>
            <p:nvPr/>
          </p:nvSpPr>
          <p:spPr>
            <a:xfrm>
              <a:off x="515199" y="3690291"/>
              <a:ext cx="4284712" cy="400110"/>
            </a:xfrm>
            <a:prstGeom prst="rect">
              <a:avLst/>
            </a:prstGeom>
            <a:noFill/>
          </p:spPr>
          <p:txBody>
            <a:bodyPr wrap="square" rtlCol="0">
              <a:spAutoFit/>
            </a:bodyPr>
            <a:lstStyle/>
            <a:p>
              <a:pPr algn="ctr"/>
              <a:r>
                <a:rPr kumimoji="1" lang="ja-JP" altLang="en-US" sz="2000">
                  <a:solidFill>
                    <a:schemeClr val="bg1"/>
                  </a:solidFill>
                </a:rPr>
                <a:t>部分美容液</a:t>
              </a:r>
            </a:p>
          </p:txBody>
        </p:sp>
        <p:sp>
          <p:nvSpPr>
            <p:cNvPr id="66" name="テキスト ボックス 65">
              <a:extLst>
                <a:ext uri="{FF2B5EF4-FFF2-40B4-BE49-F238E27FC236}">
                  <a16:creationId xmlns:a16="http://schemas.microsoft.com/office/drawing/2014/main" id="{3F36DE85-E5DF-415C-9FCB-1ACEAA8BA7FB}"/>
                </a:ext>
              </a:extLst>
            </p:cNvPr>
            <p:cNvSpPr txBox="1"/>
            <p:nvPr/>
          </p:nvSpPr>
          <p:spPr>
            <a:xfrm>
              <a:off x="542570" y="4998530"/>
              <a:ext cx="1404760" cy="600164"/>
            </a:xfrm>
            <a:prstGeom prst="rect">
              <a:avLst/>
            </a:prstGeom>
            <a:noFill/>
          </p:spPr>
          <p:txBody>
            <a:bodyPr wrap="square" rtlCol="0">
              <a:spAutoFit/>
            </a:bodyPr>
            <a:lstStyle/>
            <a:p>
              <a:r>
                <a:rPr kumimoji="1" lang="ja-JP" altLang="en-US" sz="1100">
                  <a:latin typeface="小塚ゴシック Pr6N L" panose="020B0200000000000000" pitchFamily="34" charset="-128"/>
                  <a:ea typeface="小塚ゴシック Pr6N L" panose="020B0200000000000000" pitchFamily="34" charset="-128"/>
                </a:rPr>
                <a:t>ティ・エス</a:t>
              </a:r>
              <a:endParaRPr kumimoji="1" lang="en-US" altLang="ja-JP" sz="1100">
                <a:latin typeface="小塚ゴシック Pr6N L" panose="020B0200000000000000" pitchFamily="34" charset="-128"/>
                <a:ea typeface="小塚ゴシック Pr6N L" panose="020B0200000000000000" pitchFamily="34" charset="-128"/>
              </a:endParaRPr>
            </a:p>
            <a:p>
              <a:r>
                <a:rPr kumimoji="1" lang="ja-JP" altLang="en-US" sz="1100">
                  <a:latin typeface="小塚ゴシック Pr6N L" panose="020B0200000000000000" pitchFamily="34" charset="-128"/>
                  <a:ea typeface="小塚ゴシック Pr6N L" panose="020B0200000000000000" pitchFamily="34" charset="-128"/>
                </a:rPr>
                <a:t>トゥルー フェイス</a:t>
              </a:r>
              <a:endParaRPr kumimoji="1" lang="en-US" altLang="ja-JP" sz="1100">
                <a:latin typeface="小塚ゴシック Pr6N L" panose="020B0200000000000000" pitchFamily="34" charset="-128"/>
                <a:ea typeface="小塚ゴシック Pr6N L" panose="020B0200000000000000" pitchFamily="34" charset="-128"/>
              </a:endParaRPr>
            </a:p>
            <a:p>
              <a:r>
                <a:rPr lang="ja-JP" altLang="en-US" sz="1100">
                  <a:latin typeface="小塚ゴシック Pr6N L" panose="020B0200000000000000" pitchFamily="34" charset="-128"/>
                  <a:ea typeface="小塚ゴシック Pr6N L" panose="020B0200000000000000" pitchFamily="34" charset="-128"/>
                </a:rPr>
                <a:t>ラインズ、アイズ</a:t>
              </a:r>
              <a:endParaRPr kumimoji="1" lang="ja-JP" altLang="en-US" sz="1100">
                <a:latin typeface="小塚ゴシック Pr6N L" panose="020B0200000000000000" pitchFamily="34" charset="-128"/>
                <a:ea typeface="小塚ゴシック Pr6N L" panose="020B0200000000000000" pitchFamily="34" charset="-128"/>
              </a:endParaRPr>
            </a:p>
          </p:txBody>
        </p:sp>
        <p:sp>
          <p:nvSpPr>
            <p:cNvPr id="69" name="テキスト ボックス 68">
              <a:extLst>
                <a:ext uri="{FF2B5EF4-FFF2-40B4-BE49-F238E27FC236}">
                  <a16:creationId xmlns:a16="http://schemas.microsoft.com/office/drawing/2014/main" id="{909FCDA4-4197-4134-90B4-D5134B09C77B}"/>
                </a:ext>
              </a:extLst>
            </p:cNvPr>
            <p:cNvSpPr txBox="1"/>
            <p:nvPr/>
          </p:nvSpPr>
          <p:spPr>
            <a:xfrm>
              <a:off x="1758214" y="4685523"/>
              <a:ext cx="1488692" cy="1277273"/>
            </a:xfrm>
            <a:prstGeom prst="rect">
              <a:avLst/>
            </a:prstGeom>
            <a:noFill/>
          </p:spPr>
          <p:txBody>
            <a:bodyPr wrap="square" rtlCol="0">
              <a:spAutoFit/>
            </a:bodyPr>
            <a:lstStyle/>
            <a:p>
              <a:pPr algn="ctr"/>
              <a:r>
                <a:rPr kumimoji="1" lang="en-US" altLang="ja-JP" sz="1100" err="1">
                  <a:latin typeface="小塚ゴシック Pr6N L" panose="020B0200000000000000" pitchFamily="34" charset="-128"/>
                  <a:ea typeface="小塚ゴシック Pr6N L" panose="020B0200000000000000" pitchFamily="34" charset="-128"/>
                </a:rPr>
                <a:t>ageLOC</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ルミスパ</a:t>
              </a:r>
              <a:endParaRPr kumimoji="1" lang="en-US" altLang="ja-JP" sz="1100">
                <a:latin typeface="小塚ゴシック Pr6N L" panose="020B0200000000000000" pitchFamily="34" charset="-128"/>
                <a:ea typeface="小塚ゴシック Pr6N L" panose="020B0200000000000000" pitchFamily="34" charset="-128"/>
              </a:endParaRPr>
            </a:p>
            <a:p>
              <a:pPr algn="ctr"/>
              <a:r>
                <a:rPr lang="ja-JP" altLang="en-US" sz="1100">
                  <a:latin typeface="小塚ゴシック Pr6N L" panose="020B0200000000000000" pitchFamily="34" charset="-128"/>
                  <a:ea typeface="小塚ゴシック Pr6N L" panose="020B0200000000000000" pitchFamily="34" charset="-128"/>
                </a:rPr>
                <a:t>アクセント</a:t>
              </a:r>
              <a:endParaRPr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a:t>
              </a:r>
              <a:endParaRPr kumimoji="1" lang="en-US" altLang="ja-JP" sz="1100">
                <a:latin typeface="小塚ゴシック Pr6N L" panose="020B0200000000000000" pitchFamily="34" charset="-128"/>
                <a:ea typeface="小塚ゴシック Pr6N L" panose="020B0200000000000000" pitchFamily="34" charset="-128"/>
              </a:endParaRPr>
            </a:p>
            <a:p>
              <a:pPr algn="ctr"/>
              <a:r>
                <a:rPr lang="en-US" altLang="ja-JP" sz="1100" err="1">
                  <a:latin typeface="小塚ゴシック Pr6N L" panose="020B0200000000000000" pitchFamily="34" charset="-128"/>
                  <a:ea typeface="小塚ゴシック Pr6N L" panose="020B0200000000000000" pitchFamily="34" charset="-128"/>
                </a:rPr>
                <a:t>ageLOC</a:t>
              </a:r>
              <a:endParaRPr lang="en-US" altLang="ja-JP" sz="1100">
                <a:latin typeface="小塚ゴシック Pr6N L" panose="020B0200000000000000" pitchFamily="34" charset="-128"/>
                <a:ea typeface="小塚ゴシック Pr6N L" panose="020B0200000000000000" pitchFamily="34" charset="-128"/>
              </a:endParaRPr>
            </a:p>
            <a:p>
              <a:pPr algn="ctr"/>
              <a:r>
                <a:rPr lang="ja-JP" altLang="en-US" sz="1100">
                  <a:latin typeface="小塚ゴシック Pr6N L" panose="020B0200000000000000" pitchFamily="34" charset="-128"/>
                  <a:ea typeface="小塚ゴシック Pr6N L" panose="020B0200000000000000" pitchFamily="34" charset="-128"/>
                </a:rPr>
                <a:t>ルミスパ</a:t>
              </a:r>
              <a:endParaRPr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アイディアル アイズ</a:t>
              </a:r>
            </a:p>
          </p:txBody>
        </p:sp>
        <p:sp>
          <p:nvSpPr>
            <p:cNvPr id="70" name="テキスト ボックス 69">
              <a:extLst>
                <a:ext uri="{FF2B5EF4-FFF2-40B4-BE49-F238E27FC236}">
                  <a16:creationId xmlns:a16="http://schemas.microsoft.com/office/drawing/2014/main" id="{EBEC9314-12BA-45F3-99EE-8F4F79C2939D}"/>
                </a:ext>
              </a:extLst>
            </p:cNvPr>
            <p:cNvSpPr txBox="1"/>
            <p:nvPr/>
          </p:nvSpPr>
          <p:spPr>
            <a:xfrm>
              <a:off x="3022886" y="4685523"/>
              <a:ext cx="1893430" cy="1277273"/>
            </a:xfrm>
            <a:prstGeom prst="rect">
              <a:avLst/>
            </a:prstGeom>
            <a:noFill/>
          </p:spPr>
          <p:txBody>
            <a:bodyPr wrap="square" rtlCol="0">
              <a:spAutoFit/>
            </a:bodyPr>
            <a:lstStyle/>
            <a:p>
              <a:pPr algn="ctr"/>
              <a:r>
                <a:rPr lang="en-US" altLang="ja-JP" sz="1100" err="1">
                  <a:latin typeface="小塚ゴシック Pr6N L" panose="020B0200000000000000" pitchFamily="34" charset="-128"/>
                  <a:ea typeface="小塚ゴシック Pr6N L" panose="020B0200000000000000" pitchFamily="34" charset="-128"/>
                </a:rPr>
                <a:t>age</a:t>
              </a:r>
              <a:r>
                <a:rPr kumimoji="1" lang="en-US" altLang="ja-JP" sz="1100" err="1">
                  <a:latin typeface="小塚ゴシック Pr6N L" panose="020B0200000000000000" pitchFamily="34" charset="-128"/>
                  <a:ea typeface="小塚ゴシック Pr6N L" panose="020B0200000000000000" pitchFamily="34" charset="-128"/>
                </a:rPr>
                <a:t>LOC</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ガルバニック スパ</a:t>
              </a:r>
              <a:endParaRPr kumimoji="1" lang="en-US" altLang="ja-JP" sz="1100">
                <a:latin typeface="小塚ゴシック Pr6N L" panose="020B0200000000000000" pitchFamily="34" charset="-128"/>
                <a:ea typeface="小塚ゴシック Pr6N L" panose="020B0200000000000000" pitchFamily="34" charset="-128"/>
              </a:endParaRPr>
            </a:p>
            <a:p>
              <a:pPr algn="ctr"/>
              <a:r>
                <a:rPr lang="ja-JP" altLang="en-US" sz="1100">
                  <a:latin typeface="小塚ゴシック Pr6N L" panose="020B0200000000000000" pitchFamily="34" charset="-128"/>
                  <a:ea typeface="小塚ゴシック Pr6N L" panose="020B0200000000000000" pitchFamily="34" charset="-128"/>
                </a:rPr>
                <a:t>スポット コンダクター</a:t>
              </a:r>
              <a:endParaRPr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ニュー スキン</a:t>
              </a:r>
              <a:endParaRPr kumimoji="1" lang="en-US" altLang="ja-JP" sz="1100">
                <a:latin typeface="小塚ゴシック Pr6N L" panose="020B0200000000000000" pitchFamily="34" charset="-128"/>
                <a:ea typeface="小塚ゴシック Pr6N L" panose="020B0200000000000000" pitchFamily="34" charset="-128"/>
              </a:endParaRPr>
            </a:p>
            <a:p>
              <a:pPr algn="ctr"/>
              <a:r>
                <a:rPr lang="ja-JP" altLang="en-US" sz="1100">
                  <a:latin typeface="小塚ゴシック Pr6N L" panose="020B0200000000000000" pitchFamily="34" charset="-128"/>
                  <a:ea typeface="小塚ゴシック Pr6N L" panose="020B0200000000000000" pitchFamily="34" charset="-128"/>
                </a:rPr>
                <a:t>トゥルー フェイス</a:t>
              </a:r>
              <a:endParaRPr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ペプタイド ジェル</a:t>
              </a:r>
            </a:p>
          </p:txBody>
        </p:sp>
        <p:sp>
          <p:nvSpPr>
            <p:cNvPr id="75" name="矢印: 右 74">
              <a:extLst>
                <a:ext uri="{FF2B5EF4-FFF2-40B4-BE49-F238E27FC236}">
                  <a16:creationId xmlns:a16="http://schemas.microsoft.com/office/drawing/2014/main" id="{02424343-47A7-4DB1-B0A5-5470F17562E6}"/>
                </a:ext>
              </a:extLst>
            </p:cNvPr>
            <p:cNvSpPr/>
            <p:nvPr/>
          </p:nvSpPr>
          <p:spPr>
            <a:xfrm>
              <a:off x="3041167" y="4994156"/>
              <a:ext cx="187452" cy="508457"/>
            </a:xfrm>
            <a:prstGeom prst="rightArrow">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矢印: 右 75">
              <a:extLst>
                <a:ext uri="{FF2B5EF4-FFF2-40B4-BE49-F238E27FC236}">
                  <a16:creationId xmlns:a16="http://schemas.microsoft.com/office/drawing/2014/main" id="{E5B9CC39-0E3F-4C4D-B0DB-99F8A9D99D3E}"/>
                </a:ext>
              </a:extLst>
            </p:cNvPr>
            <p:cNvSpPr/>
            <p:nvPr/>
          </p:nvSpPr>
          <p:spPr>
            <a:xfrm>
              <a:off x="1866040" y="4994156"/>
              <a:ext cx="187452" cy="508457"/>
            </a:xfrm>
            <a:prstGeom prst="rightArrow">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D0D4D611-803B-477E-9705-BE8E960DB8C1}"/>
                </a:ext>
              </a:extLst>
            </p:cNvPr>
            <p:cNvSpPr/>
            <p:nvPr/>
          </p:nvSpPr>
          <p:spPr>
            <a:xfrm>
              <a:off x="5252549" y="3632412"/>
              <a:ext cx="6427288" cy="2734099"/>
            </a:xfrm>
            <a:prstGeom prst="rect">
              <a:avLst/>
            </a:prstGeom>
            <a:solidFill>
              <a:schemeClr val="bg1"/>
            </a:solidFill>
            <a:ln w="57150">
              <a:solidFill>
                <a:srgbClr val="F75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15CC787-B893-483A-A82D-A840D0351B7C}"/>
                </a:ext>
              </a:extLst>
            </p:cNvPr>
            <p:cNvGrpSpPr/>
            <p:nvPr/>
          </p:nvGrpSpPr>
          <p:grpSpPr>
            <a:xfrm>
              <a:off x="7182732" y="4114187"/>
              <a:ext cx="2824359" cy="2252324"/>
              <a:chOff x="14366341" y="4422664"/>
              <a:chExt cx="2824359" cy="2252324"/>
            </a:xfrm>
          </p:grpSpPr>
          <p:sp>
            <p:nvSpPr>
              <p:cNvPr id="2" name="正方形/長方形 1">
                <a:extLst>
                  <a:ext uri="{FF2B5EF4-FFF2-40B4-BE49-F238E27FC236}">
                    <a16:creationId xmlns:a16="http://schemas.microsoft.com/office/drawing/2014/main" id="{D4782F5A-294B-4BE7-AF9F-1653D046410F}"/>
                  </a:ext>
                </a:extLst>
              </p:cNvPr>
              <p:cNvSpPr/>
              <p:nvPr/>
            </p:nvSpPr>
            <p:spPr>
              <a:xfrm>
                <a:off x="14630313" y="4422664"/>
                <a:ext cx="2367648" cy="2252324"/>
              </a:xfrm>
              <a:prstGeom prst="rect">
                <a:avLst/>
              </a:prstGeom>
              <a:solidFill>
                <a:srgbClr val="F7557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5" name="図 94" descr="ナイフ, ブラシ が含まれている画像&#10;&#10;自動的に生成された説明">
                <a:extLst>
                  <a:ext uri="{FF2B5EF4-FFF2-40B4-BE49-F238E27FC236}">
                    <a16:creationId xmlns:a16="http://schemas.microsoft.com/office/drawing/2014/main" id="{F2933F04-D6B6-4A05-835C-50D69ADC85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15869823" y="5136809"/>
                <a:ext cx="380951" cy="1415506"/>
              </a:xfrm>
              <a:prstGeom prst="rect">
                <a:avLst/>
              </a:prstGeom>
            </p:spPr>
          </p:pic>
          <p:sp>
            <p:nvSpPr>
              <p:cNvPr id="97" name="テキスト ボックス 96">
                <a:extLst>
                  <a:ext uri="{FF2B5EF4-FFF2-40B4-BE49-F238E27FC236}">
                    <a16:creationId xmlns:a16="http://schemas.microsoft.com/office/drawing/2014/main" id="{7CA24E8F-51E7-4E72-932F-3728181E0630}"/>
                  </a:ext>
                </a:extLst>
              </p:cNvPr>
              <p:cNvSpPr txBox="1"/>
              <p:nvPr/>
            </p:nvSpPr>
            <p:spPr>
              <a:xfrm>
                <a:off x="14366341" y="4518297"/>
                <a:ext cx="2824359" cy="954107"/>
              </a:xfrm>
              <a:prstGeom prst="rect">
                <a:avLst/>
              </a:prstGeom>
              <a:noFill/>
            </p:spPr>
            <p:txBody>
              <a:bodyPr wrap="square" rtlCol="0">
                <a:spAutoFit/>
              </a:bodyPr>
              <a:lstStyle/>
              <a:p>
                <a:pPr algn="ctr"/>
                <a:r>
                  <a:rPr kumimoji="1" lang="en-US" altLang="ja-JP" sz="2000" b="1" err="1">
                    <a:latin typeface="小塚ゴシック Pr6N L" panose="020B0200000000000000" pitchFamily="34" charset="-128"/>
                    <a:ea typeface="小塚ゴシック Pr6N L" panose="020B0200000000000000" pitchFamily="34" charset="-128"/>
                  </a:rPr>
                  <a:t>ageLOC</a:t>
                </a:r>
                <a:r>
                  <a:rPr kumimoji="1" lang="en-US" altLang="ja-JP" sz="2000" b="1">
                    <a:latin typeface="小塚ゴシック Pr6N L" panose="020B0200000000000000" pitchFamily="34" charset="-128"/>
                    <a:ea typeface="小塚ゴシック Pr6N L" panose="020B0200000000000000" pitchFamily="34" charset="-128"/>
                  </a:rPr>
                  <a:t> </a:t>
                </a:r>
                <a:r>
                  <a:rPr kumimoji="1" lang="ja-JP" altLang="en-US" sz="2000" b="1">
                    <a:latin typeface="小塚ゴシック Pr6N L" panose="020B0200000000000000" pitchFamily="34" charset="-128"/>
                    <a:ea typeface="小塚ゴシック Pr6N L" panose="020B0200000000000000" pitchFamily="34" charset="-128"/>
                  </a:rPr>
                  <a:t>ブースト</a:t>
                </a:r>
                <a:endParaRPr lang="en-US" altLang="ja-JP" sz="2000" b="1">
                  <a:latin typeface="小塚ゴシック Pr6N L" panose="020B0200000000000000" pitchFamily="34" charset="-128"/>
                  <a:ea typeface="小塚ゴシック Pr6N L" panose="020B0200000000000000" pitchFamily="34" charset="-128"/>
                </a:endParaRPr>
              </a:p>
              <a:p>
                <a:pPr algn="ctr"/>
                <a:r>
                  <a:rPr lang="ja-JP" altLang="en-US" b="1">
                    <a:latin typeface="小塚ゴシック Pr6N L" panose="020B0200000000000000" pitchFamily="34" charset="-128"/>
                    <a:ea typeface="小塚ゴシック Pr6N L" panose="020B0200000000000000" pitchFamily="34" charset="-128"/>
                  </a:rPr>
                  <a:t>（基本的に１日１回）</a:t>
                </a:r>
                <a:endParaRPr lang="en-US" altLang="ja-JP" sz="1400" b="1">
                  <a:solidFill>
                    <a:prstClr val="white"/>
                  </a:solidFill>
                  <a:latin typeface="小塚ゴシック Pr6N L" panose="020B0200000000000000" pitchFamily="34" charset="-128"/>
                  <a:ea typeface="小塚ゴシック Pr6N L" panose="020B0200000000000000" pitchFamily="34" charset="-128"/>
                </a:endParaRPr>
              </a:p>
              <a:p>
                <a:r>
                  <a:rPr kumimoji="1" lang="ja-JP" altLang="en-US" sz="1600">
                    <a:latin typeface="小塚ゴシック Pr6N L" panose="020B0200000000000000" pitchFamily="34" charset="-128"/>
                    <a:ea typeface="小塚ゴシック Pr6N L" panose="020B0200000000000000" pitchFamily="34" charset="-128"/>
                  </a:rPr>
                  <a:t>         </a:t>
                </a:r>
              </a:p>
            </p:txBody>
          </p:sp>
        </p:grpSp>
        <p:sp>
          <p:nvSpPr>
            <p:cNvPr id="98" name="矢印: 右 97">
              <a:extLst>
                <a:ext uri="{FF2B5EF4-FFF2-40B4-BE49-F238E27FC236}">
                  <a16:creationId xmlns:a16="http://schemas.microsoft.com/office/drawing/2014/main" id="{38379834-6040-4026-BCD5-101E107E7E1B}"/>
                </a:ext>
              </a:extLst>
            </p:cNvPr>
            <p:cNvSpPr/>
            <p:nvPr/>
          </p:nvSpPr>
          <p:spPr>
            <a:xfrm>
              <a:off x="7146718" y="5038859"/>
              <a:ext cx="187452" cy="508457"/>
            </a:xfrm>
            <a:prstGeom prst="rightArrow">
              <a:avLst/>
            </a:prstGeom>
            <a:solidFill>
              <a:srgbClr val="F7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矢印: 右 98">
              <a:extLst>
                <a:ext uri="{FF2B5EF4-FFF2-40B4-BE49-F238E27FC236}">
                  <a16:creationId xmlns:a16="http://schemas.microsoft.com/office/drawing/2014/main" id="{FC1A5964-786D-4219-9632-33E87EA448B3}"/>
                </a:ext>
              </a:extLst>
            </p:cNvPr>
            <p:cNvSpPr/>
            <p:nvPr/>
          </p:nvSpPr>
          <p:spPr>
            <a:xfrm>
              <a:off x="9905781" y="5049901"/>
              <a:ext cx="187452" cy="508457"/>
            </a:xfrm>
            <a:prstGeom prst="rightArrow">
              <a:avLst/>
            </a:prstGeom>
            <a:solidFill>
              <a:srgbClr val="F7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7E8AF166-2CDA-4544-B352-613DC1CDC184}"/>
                </a:ext>
              </a:extLst>
            </p:cNvPr>
            <p:cNvSpPr txBox="1"/>
            <p:nvPr/>
          </p:nvSpPr>
          <p:spPr>
            <a:xfrm>
              <a:off x="5377614" y="5019682"/>
              <a:ext cx="1642458" cy="600164"/>
            </a:xfrm>
            <a:prstGeom prst="rect">
              <a:avLst/>
            </a:prstGeom>
            <a:noFill/>
          </p:spPr>
          <p:txBody>
            <a:bodyPr wrap="square" rtlCol="0">
              <a:spAutoFit/>
            </a:bodyPr>
            <a:lstStyle/>
            <a:p>
              <a:pPr algn="ctr"/>
              <a:r>
                <a:rPr lang="en-US" altLang="ja-JP" sz="1100" err="1">
                  <a:latin typeface="小塚ゴシック Pr6N L" panose="020B0200000000000000" pitchFamily="34" charset="-128"/>
                  <a:ea typeface="小塚ゴシック Pr6N L" panose="020B0200000000000000" pitchFamily="34" charset="-128"/>
                </a:rPr>
                <a:t>ageLOC</a:t>
              </a:r>
              <a:endParaRPr lang="en-US" altLang="ja-JP" sz="1100">
                <a:latin typeface="小塚ゴシック Pr6N L" panose="020B0200000000000000" pitchFamily="34" charset="-128"/>
                <a:ea typeface="小塚ゴシック Pr6N L" panose="020B0200000000000000" pitchFamily="34" charset="-128"/>
              </a:endParaRPr>
            </a:p>
            <a:p>
              <a:pPr algn="ctr"/>
              <a:r>
                <a:rPr lang="ja-JP" altLang="en-US" sz="1100">
                  <a:latin typeface="小塚ゴシック Pr6N L" panose="020B0200000000000000" pitchFamily="34" charset="-128"/>
                  <a:ea typeface="小塚ゴシック Pr6N L" panose="020B0200000000000000" pitchFamily="34" charset="-128"/>
                </a:rPr>
                <a:t>ガルバニック スパ</a:t>
              </a:r>
              <a:endParaRPr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パワーチャージ マスク</a:t>
              </a:r>
            </a:p>
          </p:txBody>
        </p:sp>
        <p:sp>
          <p:nvSpPr>
            <p:cNvPr id="101" name="テキスト ボックス 100">
              <a:extLst>
                <a:ext uri="{FF2B5EF4-FFF2-40B4-BE49-F238E27FC236}">
                  <a16:creationId xmlns:a16="http://schemas.microsoft.com/office/drawing/2014/main" id="{80864D11-AC26-4B47-A583-5972FE5F6D51}"/>
                </a:ext>
              </a:extLst>
            </p:cNvPr>
            <p:cNvSpPr txBox="1"/>
            <p:nvPr/>
          </p:nvSpPr>
          <p:spPr>
            <a:xfrm>
              <a:off x="10139391" y="5011490"/>
              <a:ext cx="1368098" cy="600164"/>
            </a:xfrm>
            <a:prstGeom prst="rect">
              <a:avLst/>
            </a:prstGeom>
            <a:noFill/>
          </p:spPr>
          <p:txBody>
            <a:bodyPr wrap="square" rtlCol="0">
              <a:spAutoFit/>
            </a:bodyPr>
            <a:lstStyle/>
            <a:p>
              <a:pPr algn="ctr"/>
              <a:r>
                <a:rPr lang="en-US" altLang="ja-JP" sz="1100" err="1">
                  <a:latin typeface="小塚ゴシック Pr6N L" panose="020B0200000000000000" pitchFamily="34" charset="-128"/>
                  <a:ea typeface="小塚ゴシック Pr6N L" panose="020B0200000000000000" pitchFamily="34" charset="-128"/>
                </a:rPr>
                <a:t>age</a:t>
              </a:r>
              <a:r>
                <a:rPr kumimoji="1" lang="en-US" altLang="ja-JP" sz="1100" err="1">
                  <a:latin typeface="小塚ゴシック Pr6N L" panose="020B0200000000000000" pitchFamily="34" charset="-128"/>
                  <a:ea typeface="小塚ゴシック Pr6N L" panose="020B0200000000000000" pitchFamily="34" charset="-128"/>
                </a:rPr>
                <a:t>LOC</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トゥルー フェイス</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エッセンス プラス</a:t>
              </a:r>
            </a:p>
          </p:txBody>
        </p:sp>
        <p:pic>
          <p:nvPicPr>
            <p:cNvPr id="102" name="グラフィックス 101" descr="警告">
              <a:extLst>
                <a:ext uri="{FF2B5EF4-FFF2-40B4-BE49-F238E27FC236}">
                  <a16:creationId xmlns:a16="http://schemas.microsoft.com/office/drawing/2014/main" id="{C6A5BBC5-5A2C-4620-A332-56797E5249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1411" y="4709656"/>
              <a:ext cx="318720" cy="321038"/>
            </a:xfrm>
            <a:prstGeom prst="rect">
              <a:avLst/>
            </a:prstGeom>
          </p:spPr>
        </p:pic>
        <p:sp>
          <p:nvSpPr>
            <p:cNvPr id="91" name="正方形/長方形 90">
              <a:extLst>
                <a:ext uri="{FF2B5EF4-FFF2-40B4-BE49-F238E27FC236}">
                  <a16:creationId xmlns:a16="http://schemas.microsoft.com/office/drawing/2014/main" id="{89C8FB8E-5C0D-43D6-A087-F281729C3416}"/>
                </a:ext>
              </a:extLst>
            </p:cNvPr>
            <p:cNvSpPr/>
            <p:nvPr/>
          </p:nvSpPr>
          <p:spPr>
            <a:xfrm>
              <a:off x="5278418" y="3632412"/>
              <a:ext cx="6401419" cy="545988"/>
            </a:xfrm>
            <a:prstGeom prst="rect">
              <a:avLst/>
            </a:prstGeom>
            <a:solidFill>
              <a:srgbClr val="F75577"/>
            </a:solidFill>
            <a:ln>
              <a:solidFill>
                <a:srgbClr val="F75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DBFD57E7-07BF-4989-AE8C-5D6D7172302D}"/>
                </a:ext>
              </a:extLst>
            </p:cNvPr>
            <p:cNvSpPr txBox="1"/>
            <p:nvPr/>
          </p:nvSpPr>
          <p:spPr>
            <a:xfrm>
              <a:off x="5278418" y="3730977"/>
              <a:ext cx="6401418" cy="400110"/>
            </a:xfrm>
            <a:prstGeom prst="rect">
              <a:avLst/>
            </a:prstGeom>
            <a:noFill/>
          </p:spPr>
          <p:txBody>
            <a:bodyPr wrap="square" rtlCol="0">
              <a:spAutoFit/>
            </a:bodyPr>
            <a:lstStyle/>
            <a:p>
              <a:pPr algn="ctr"/>
              <a:r>
                <a:rPr kumimoji="1" lang="ja-JP" altLang="en-US" sz="2000" b="1">
                  <a:solidFill>
                    <a:schemeClr val="bg1"/>
                  </a:solidFill>
                </a:rPr>
                <a:t>  全顔美容液</a:t>
              </a:r>
              <a:endParaRPr kumimoji="1" lang="en-US" altLang="ja-JP" sz="2000" b="1">
                <a:solidFill>
                  <a:schemeClr val="bg1"/>
                </a:solidFill>
              </a:endParaRPr>
            </a:p>
          </p:txBody>
        </p:sp>
        <p:pic>
          <p:nvPicPr>
            <p:cNvPr id="103" name="グラフィックス 102" descr="警告">
              <a:extLst>
                <a:ext uri="{FF2B5EF4-FFF2-40B4-BE49-F238E27FC236}">
                  <a16:creationId xmlns:a16="http://schemas.microsoft.com/office/drawing/2014/main" id="{33292B7F-0835-44F8-A9CB-A633404FBA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6719" y="4917234"/>
              <a:ext cx="318720" cy="321038"/>
            </a:xfrm>
            <a:prstGeom prst="rect">
              <a:avLst/>
            </a:prstGeom>
          </p:spPr>
        </p:pic>
      </p:grpSp>
      <p:sp>
        <p:nvSpPr>
          <p:cNvPr id="54" name="テキスト ボックス 53">
            <a:extLst>
              <a:ext uri="{FF2B5EF4-FFF2-40B4-BE49-F238E27FC236}">
                <a16:creationId xmlns:a16="http://schemas.microsoft.com/office/drawing/2014/main" id="{B54E3325-C547-4E23-9A7B-33DE12843A68}"/>
              </a:ext>
            </a:extLst>
          </p:cNvPr>
          <p:cNvSpPr txBox="1"/>
          <p:nvPr/>
        </p:nvSpPr>
        <p:spPr>
          <a:xfrm>
            <a:off x="2651760" y="347291"/>
            <a:ext cx="8983871"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ブーストを使うときのお手入れの順番は？</a:t>
            </a:r>
          </a:p>
        </p:txBody>
      </p:sp>
      <p:grpSp>
        <p:nvGrpSpPr>
          <p:cNvPr id="27" name="グループ化 26">
            <a:extLst>
              <a:ext uri="{FF2B5EF4-FFF2-40B4-BE49-F238E27FC236}">
                <a16:creationId xmlns:a16="http://schemas.microsoft.com/office/drawing/2014/main" id="{7C5A0B5B-DA7B-4B6C-8D45-22D8B81E2605}"/>
              </a:ext>
            </a:extLst>
          </p:cNvPr>
          <p:cNvGrpSpPr/>
          <p:nvPr/>
        </p:nvGrpSpPr>
        <p:grpSpPr>
          <a:xfrm>
            <a:off x="692660" y="1639059"/>
            <a:ext cx="10308596" cy="1433829"/>
            <a:chOff x="692660" y="1620009"/>
            <a:chExt cx="10308596" cy="1433829"/>
          </a:xfrm>
        </p:grpSpPr>
        <p:pic>
          <p:nvPicPr>
            <p:cNvPr id="16" name="図 15">
              <a:extLst>
                <a:ext uri="{FF2B5EF4-FFF2-40B4-BE49-F238E27FC236}">
                  <a16:creationId xmlns:a16="http://schemas.microsoft.com/office/drawing/2014/main" id="{184C3D24-5201-480D-989D-2AFA03E4F350}"/>
                </a:ext>
              </a:extLst>
            </p:cNvPr>
            <p:cNvPicPr>
              <a:picLocks noChangeAspect="1"/>
            </p:cNvPicPr>
            <p:nvPr/>
          </p:nvPicPr>
          <p:blipFill>
            <a:blip r:embed="rId6"/>
            <a:stretch>
              <a:fillRect/>
            </a:stretch>
          </p:blipFill>
          <p:spPr>
            <a:xfrm>
              <a:off x="692660" y="2576262"/>
              <a:ext cx="1003986" cy="465062"/>
            </a:xfrm>
            <a:prstGeom prst="rect">
              <a:avLst/>
            </a:prstGeom>
          </p:spPr>
        </p:pic>
        <p:pic>
          <p:nvPicPr>
            <p:cNvPr id="17" name="図 16">
              <a:extLst>
                <a:ext uri="{FF2B5EF4-FFF2-40B4-BE49-F238E27FC236}">
                  <a16:creationId xmlns:a16="http://schemas.microsoft.com/office/drawing/2014/main" id="{45EAD1EC-3421-402C-99BC-440A7E6EB1DD}"/>
                </a:ext>
              </a:extLst>
            </p:cNvPr>
            <p:cNvPicPr>
              <a:picLocks noChangeAspect="1"/>
            </p:cNvPicPr>
            <p:nvPr/>
          </p:nvPicPr>
          <p:blipFill>
            <a:blip r:embed="rId7"/>
            <a:stretch>
              <a:fillRect/>
            </a:stretch>
          </p:blipFill>
          <p:spPr>
            <a:xfrm>
              <a:off x="729569" y="1949464"/>
              <a:ext cx="926849" cy="529979"/>
            </a:xfrm>
            <a:prstGeom prst="rect">
              <a:avLst/>
            </a:prstGeom>
          </p:spPr>
        </p:pic>
        <p:grpSp>
          <p:nvGrpSpPr>
            <p:cNvPr id="26" name="グループ化 25">
              <a:extLst>
                <a:ext uri="{FF2B5EF4-FFF2-40B4-BE49-F238E27FC236}">
                  <a16:creationId xmlns:a16="http://schemas.microsoft.com/office/drawing/2014/main" id="{164A6661-2B46-4E33-A5FD-2802535B2E7B}"/>
                </a:ext>
              </a:extLst>
            </p:cNvPr>
            <p:cNvGrpSpPr/>
            <p:nvPr/>
          </p:nvGrpSpPr>
          <p:grpSpPr>
            <a:xfrm>
              <a:off x="1809767" y="1620009"/>
              <a:ext cx="9191489" cy="1433829"/>
              <a:chOff x="1752617" y="1620009"/>
              <a:chExt cx="9191489" cy="1433829"/>
            </a:xfrm>
          </p:grpSpPr>
          <p:cxnSp>
            <p:nvCxnSpPr>
              <p:cNvPr id="15" name="直線コネクタ 14">
                <a:extLst>
                  <a:ext uri="{FF2B5EF4-FFF2-40B4-BE49-F238E27FC236}">
                    <a16:creationId xmlns:a16="http://schemas.microsoft.com/office/drawing/2014/main" id="{4F29BB74-AD3A-404A-8F97-1C6D63799D82}"/>
                  </a:ext>
                </a:extLst>
              </p:cNvPr>
              <p:cNvCxnSpPr/>
              <p:nvPr/>
            </p:nvCxnSpPr>
            <p:spPr>
              <a:xfrm>
                <a:off x="1752617" y="2247900"/>
                <a:ext cx="7867633" cy="0"/>
              </a:xfrm>
              <a:prstGeom prst="line">
                <a:avLst/>
              </a:prstGeom>
              <a:ln w="28575">
                <a:solidFill>
                  <a:srgbClr val="858585"/>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ED7CA99-1579-4033-8BBA-9FB7A037E021}"/>
                  </a:ext>
                </a:extLst>
              </p:cNvPr>
              <p:cNvCxnSpPr/>
              <p:nvPr/>
            </p:nvCxnSpPr>
            <p:spPr>
              <a:xfrm>
                <a:off x="1752617" y="2844387"/>
                <a:ext cx="7867633" cy="0"/>
              </a:xfrm>
              <a:prstGeom prst="line">
                <a:avLst/>
              </a:prstGeom>
              <a:ln w="28575">
                <a:solidFill>
                  <a:srgbClr val="858585"/>
                </a:solidFill>
              </a:ln>
            </p:spPr>
            <p:style>
              <a:lnRef idx="1">
                <a:schemeClr val="accent1"/>
              </a:lnRef>
              <a:fillRef idx="0">
                <a:schemeClr val="accent1"/>
              </a:fillRef>
              <a:effectRef idx="0">
                <a:schemeClr val="accent1"/>
              </a:effectRef>
              <a:fontRef idx="minor">
                <a:schemeClr val="tx1"/>
              </a:fontRef>
            </p:style>
          </p:cxnSp>
          <p:sp>
            <p:nvSpPr>
              <p:cNvPr id="9" name="矢印: 五方向 8">
                <a:extLst>
                  <a:ext uri="{FF2B5EF4-FFF2-40B4-BE49-F238E27FC236}">
                    <a16:creationId xmlns:a16="http://schemas.microsoft.com/office/drawing/2014/main" id="{30394E89-85AB-4BA1-A24E-209224DE1F9C}"/>
                  </a:ext>
                </a:extLst>
              </p:cNvPr>
              <p:cNvSpPr/>
              <p:nvPr/>
            </p:nvSpPr>
            <p:spPr>
              <a:xfrm>
                <a:off x="4127053" y="2049238"/>
                <a:ext cx="1770761" cy="1004600"/>
              </a:xfrm>
              <a:prstGeom prst="homePlate">
                <a:avLst>
                  <a:gd name="adj" fmla="val 24586"/>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グラフィックス 72" descr="警告">
                <a:extLst>
                  <a:ext uri="{FF2B5EF4-FFF2-40B4-BE49-F238E27FC236}">
                    <a16:creationId xmlns:a16="http://schemas.microsoft.com/office/drawing/2014/main" id="{93081A7C-D2AD-4B38-A52E-49FB34492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5576" y="1717991"/>
                <a:ext cx="332590" cy="335010"/>
              </a:xfrm>
              <a:prstGeom prst="rect">
                <a:avLst/>
              </a:prstGeom>
            </p:spPr>
          </p:pic>
          <p:sp>
            <p:nvSpPr>
              <p:cNvPr id="10" name="テキスト ボックス 9">
                <a:extLst>
                  <a:ext uri="{FF2B5EF4-FFF2-40B4-BE49-F238E27FC236}">
                    <a16:creationId xmlns:a16="http://schemas.microsoft.com/office/drawing/2014/main" id="{009C399D-6BC6-403B-8959-01D09F527214}"/>
                  </a:ext>
                </a:extLst>
              </p:cNvPr>
              <p:cNvSpPr txBox="1"/>
              <p:nvPr/>
            </p:nvSpPr>
            <p:spPr>
              <a:xfrm>
                <a:off x="4141698" y="2220390"/>
                <a:ext cx="1775568" cy="738664"/>
              </a:xfrm>
              <a:prstGeom prst="rect">
                <a:avLst/>
              </a:prstGeom>
              <a:noFill/>
            </p:spPr>
            <p:txBody>
              <a:bodyPr wrap="square" rtlCol="0">
                <a:spAutoFit/>
              </a:bodyPr>
              <a:lstStyle/>
              <a:p>
                <a:r>
                  <a:rPr kumimoji="1" lang="en-US" altLang="ja-JP" sz="1400" b="1" err="1">
                    <a:solidFill>
                      <a:schemeClr val="bg1"/>
                    </a:solidFill>
                    <a:latin typeface="小塚ゴシック Pro R" panose="020B0400000000000000" pitchFamily="34" charset="-128"/>
                    <a:ea typeface="小塚ゴシック Pro R" panose="020B0400000000000000" pitchFamily="34" charset="-128"/>
                  </a:rPr>
                  <a:t>ageLOC</a:t>
                </a:r>
                <a:endParaRPr kumimoji="1" lang="en-US" altLang="ja-JP" sz="1400" b="1">
                  <a:solidFill>
                    <a:schemeClr val="bg1"/>
                  </a:solidFill>
                  <a:latin typeface="小塚ゴシック Pro R" panose="020B0400000000000000" pitchFamily="34" charset="-128"/>
                  <a:ea typeface="小塚ゴシック Pro R" panose="020B0400000000000000" pitchFamily="34" charset="-128"/>
                </a:endParaRPr>
              </a:p>
              <a:p>
                <a:r>
                  <a:rPr kumimoji="1" lang="ja-JP" altLang="en-US" sz="1400" b="1">
                    <a:solidFill>
                      <a:schemeClr val="bg1"/>
                    </a:solidFill>
                    <a:latin typeface="小塚ゴシック Pro R" panose="020B0400000000000000" pitchFamily="34" charset="-128"/>
                    <a:ea typeface="小塚ゴシック Pro R" panose="020B0400000000000000" pitchFamily="34" charset="-128"/>
                  </a:rPr>
                  <a:t>ガルバニック スパ</a:t>
                </a:r>
                <a:endParaRPr lang="en-US" altLang="ja-JP" sz="1400" b="1">
                  <a:solidFill>
                    <a:schemeClr val="bg1"/>
                  </a:solidFill>
                  <a:latin typeface="小塚ゴシック Pro R" panose="020B0400000000000000" pitchFamily="34" charset="-128"/>
                  <a:ea typeface="小塚ゴシック Pro R" panose="020B0400000000000000" pitchFamily="34" charset="-128"/>
                </a:endParaRPr>
              </a:p>
              <a:p>
                <a:r>
                  <a:rPr lang="ja-JP" altLang="en-US" sz="1400" b="1" spc="-150">
                    <a:solidFill>
                      <a:schemeClr val="bg1"/>
                    </a:solidFill>
                    <a:latin typeface="小塚ゴシック Pro R" panose="020B0400000000000000" pitchFamily="34" charset="-128"/>
                    <a:ea typeface="小塚ゴシック Pro R" panose="020B0400000000000000" pitchFamily="34" charset="-128"/>
                  </a:rPr>
                  <a:t>（ </a:t>
                </a:r>
                <a:r>
                  <a:rPr lang="ja-JP" altLang="en-US" sz="1400" b="1">
                    <a:solidFill>
                      <a:schemeClr val="bg1"/>
                    </a:solidFill>
                    <a:latin typeface="小塚ゴシック Pro R" panose="020B0400000000000000" pitchFamily="34" charset="-128"/>
                    <a:ea typeface="小塚ゴシック Pro R" panose="020B0400000000000000" pitchFamily="34" charset="-128"/>
                  </a:rPr>
                  <a:t>洗顔 ▸ 美容液 ）</a:t>
                </a:r>
                <a:endParaRPr kumimoji="1" lang="ja-JP" altLang="en-US" sz="1400" b="1">
                  <a:solidFill>
                    <a:schemeClr val="bg1"/>
                  </a:solidFill>
                  <a:latin typeface="小塚ゴシック Pro R" panose="020B0400000000000000" pitchFamily="34" charset="-128"/>
                  <a:ea typeface="小塚ゴシック Pro R" panose="020B0400000000000000" pitchFamily="34" charset="-128"/>
                </a:endParaRPr>
              </a:p>
            </p:txBody>
          </p:sp>
          <p:sp>
            <p:nvSpPr>
              <p:cNvPr id="5" name="矢印: 五方向 4">
                <a:extLst>
                  <a:ext uri="{FF2B5EF4-FFF2-40B4-BE49-F238E27FC236}">
                    <a16:creationId xmlns:a16="http://schemas.microsoft.com/office/drawing/2014/main" id="{5C44E9B9-F454-4351-B2B6-45FE02E4BB9F}"/>
                  </a:ext>
                </a:extLst>
              </p:cNvPr>
              <p:cNvSpPr/>
              <p:nvPr/>
            </p:nvSpPr>
            <p:spPr>
              <a:xfrm>
                <a:off x="1939116" y="2638998"/>
                <a:ext cx="1100654" cy="410778"/>
              </a:xfrm>
              <a:prstGeom prst="homePlate">
                <a:avLst>
                  <a:gd name="adj" fmla="val 34565"/>
                </a:avLst>
              </a:prstGeom>
              <a:solidFill>
                <a:schemeClr val="bg1"/>
              </a:solidFill>
              <a:ln w="19050">
                <a:solidFill>
                  <a:srgbClr val="2CCCD3"/>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spc="-150">
                    <a:solidFill>
                      <a:srgbClr val="2CCCD3"/>
                    </a:solidFill>
                    <a:latin typeface="小塚ゴシック Pro R" panose="020B0400000000000000" pitchFamily="34" charset="-128"/>
                    <a:ea typeface="小塚ゴシック Pro R" panose="020B0400000000000000" pitchFamily="34" charset="-128"/>
                  </a:rPr>
                  <a:t>メイク落とし</a:t>
                </a:r>
              </a:p>
            </p:txBody>
          </p:sp>
          <p:sp>
            <p:nvSpPr>
              <p:cNvPr id="60" name="矢印: 五方向 59">
                <a:extLst>
                  <a:ext uri="{FF2B5EF4-FFF2-40B4-BE49-F238E27FC236}">
                    <a16:creationId xmlns:a16="http://schemas.microsoft.com/office/drawing/2014/main" id="{CCADDC96-A7AB-4858-9F04-5B0DDE07AF74}"/>
                  </a:ext>
                </a:extLst>
              </p:cNvPr>
              <p:cNvSpPr/>
              <p:nvPr/>
            </p:nvSpPr>
            <p:spPr>
              <a:xfrm>
                <a:off x="3193228" y="2057477"/>
                <a:ext cx="795012" cy="992359"/>
              </a:xfrm>
              <a:prstGeom prst="homePlate">
                <a:avLst>
                  <a:gd name="adj" fmla="val 28575"/>
                </a:avLst>
              </a:prstGeom>
              <a:solidFill>
                <a:schemeClr val="bg1"/>
              </a:solidFill>
              <a:ln w="19050">
                <a:solidFill>
                  <a:srgbClr val="2CCCD3"/>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en-US" altLang="ja-JP" sz="1400" spc="300">
                  <a:solidFill>
                    <a:srgbClr val="2CCCD3"/>
                  </a:solidFill>
                  <a:latin typeface="小塚ゴシック Pro R" panose="020B0400000000000000" pitchFamily="34" charset="-128"/>
                  <a:ea typeface="小塚ゴシック Pro R" panose="020B0400000000000000" pitchFamily="34" charset="-128"/>
                </a:endParaRPr>
              </a:p>
              <a:p>
                <a:pPr algn="ctr"/>
                <a:r>
                  <a:rPr kumimoji="1" lang="ja-JP" altLang="en-US" sz="1400" spc="300">
                    <a:solidFill>
                      <a:srgbClr val="2CCCD3"/>
                    </a:solidFill>
                    <a:latin typeface="小塚ゴシック Pro R" panose="020B0400000000000000" pitchFamily="34" charset="-128"/>
                    <a:ea typeface="小塚ゴシック Pro R" panose="020B0400000000000000" pitchFamily="34" charset="-128"/>
                  </a:rPr>
                  <a:t>洗顔</a:t>
                </a:r>
              </a:p>
            </p:txBody>
          </p:sp>
          <p:sp>
            <p:nvSpPr>
              <p:cNvPr id="62" name="矢印: 五方向 61">
                <a:extLst>
                  <a:ext uri="{FF2B5EF4-FFF2-40B4-BE49-F238E27FC236}">
                    <a16:creationId xmlns:a16="http://schemas.microsoft.com/office/drawing/2014/main" id="{D3FD7F2A-68D8-4775-A4DD-7589D0A97F79}"/>
                  </a:ext>
                </a:extLst>
              </p:cNvPr>
              <p:cNvSpPr/>
              <p:nvPr/>
            </p:nvSpPr>
            <p:spPr>
              <a:xfrm>
                <a:off x="6013832" y="2057477"/>
                <a:ext cx="795012" cy="992359"/>
              </a:xfrm>
              <a:prstGeom prst="homePlate">
                <a:avLst>
                  <a:gd name="adj" fmla="val 28575"/>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a:solidFill>
                      <a:srgbClr val="0070C0"/>
                    </a:solidFill>
                    <a:latin typeface="小塚ゴシック Pro R" panose="020B0400000000000000" pitchFamily="34" charset="-128"/>
                    <a:ea typeface="小塚ゴシック Pro R" panose="020B0400000000000000" pitchFamily="34" charset="-128"/>
                  </a:rPr>
                  <a:t>化粧水</a:t>
                </a:r>
                <a:endParaRPr kumimoji="1" lang="ja-JP" altLang="en-US" sz="1400">
                  <a:solidFill>
                    <a:srgbClr val="0070C0"/>
                  </a:solidFill>
                  <a:latin typeface="小塚ゴシック Pro R" panose="020B0400000000000000" pitchFamily="34" charset="-128"/>
                  <a:ea typeface="小塚ゴシック Pro R" panose="020B0400000000000000" pitchFamily="34" charset="-128"/>
                </a:endParaRPr>
              </a:p>
            </p:txBody>
          </p:sp>
          <p:sp>
            <p:nvSpPr>
              <p:cNvPr id="63" name="矢印: 五方向 62">
                <a:extLst>
                  <a:ext uri="{FF2B5EF4-FFF2-40B4-BE49-F238E27FC236}">
                    <a16:creationId xmlns:a16="http://schemas.microsoft.com/office/drawing/2014/main" id="{487DB8D2-9C43-4D09-B05A-22BB7B7D08D1}"/>
                  </a:ext>
                </a:extLst>
              </p:cNvPr>
              <p:cNvSpPr/>
              <p:nvPr/>
            </p:nvSpPr>
            <p:spPr>
              <a:xfrm>
                <a:off x="9596031" y="2057477"/>
                <a:ext cx="1348075" cy="992359"/>
              </a:xfrm>
              <a:prstGeom prst="homePlate">
                <a:avLst>
                  <a:gd name="adj" fmla="val 28575"/>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spc="-150">
                    <a:solidFill>
                      <a:srgbClr val="7030A0"/>
                    </a:solidFill>
                    <a:latin typeface="小塚ゴシック Pro R" panose="020B0400000000000000" pitchFamily="34" charset="-128"/>
                    <a:ea typeface="小塚ゴシック Pro R" panose="020B0400000000000000" pitchFamily="34" charset="-128"/>
                  </a:rPr>
                  <a:t>ジェル・乳液・クリーム</a:t>
                </a:r>
                <a:endParaRPr kumimoji="1" lang="ja-JP" altLang="en-US" sz="1400" spc="-150">
                  <a:solidFill>
                    <a:srgbClr val="7030A0"/>
                  </a:solidFill>
                  <a:latin typeface="小塚ゴシック Pro R" panose="020B0400000000000000" pitchFamily="34" charset="-128"/>
                  <a:ea typeface="小塚ゴシック Pro R" panose="020B0400000000000000" pitchFamily="34" charset="-128"/>
                </a:endParaRPr>
              </a:p>
            </p:txBody>
          </p:sp>
          <p:sp>
            <p:nvSpPr>
              <p:cNvPr id="67" name="矢印: 五方向 66">
                <a:extLst>
                  <a:ext uri="{FF2B5EF4-FFF2-40B4-BE49-F238E27FC236}">
                    <a16:creationId xmlns:a16="http://schemas.microsoft.com/office/drawing/2014/main" id="{0C8F1BC8-DFC9-46FE-B7B9-93EA943BAEAB}"/>
                  </a:ext>
                </a:extLst>
              </p:cNvPr>
              <p:cNvSpPr/>
              <p:nvPr/>
            </p:nvSpPr>
            <p:spPr>
              <a:xfrm>
                <a:off x="7794037" y="2057477"/>
                <a:ext cx="1563311" cy="992359"/>
              </a:xfrm>
              <a:prstGeom prst="homePlate">
                <a:avLst>
                  <a:gd name="adj" fmla="val 28575"/>
                </a:avLst>
              </a:prstGeom>
              <a:solidFill>
                <a:srgbClr val="F75577"/>
              </a:solidFill>
              <a:ln w="19050">
                <a:solidFill>
                  <a:srgbClr val="F75577"/>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36000" bIns="36000" rtlCol="0" anchor="ctr"/>
              <a:lstStyle/>
              <a:p>
                <a:pPr algn="ctr"/>
                <a:r>
                  <a:rPr lang="ja-JP" altLang="en-US" sz="1600" b="1" spc="300">
                    <a:solidFill>
                      <a:schemeClr val="bg1"/>
                    </a:solidFill>
                    <a:latin typeface="小塚ゴシック Pro R" panose="020B0400000000000000" pitchFamily="34" charset="-128"/>
                    <a:ea typeface="小塚ゴシック Pro R" panose="020B0400000000000000" pitchFamily="34" charset="-128"/>
                  </a:rPr>
                  <a:t>その他の</a:t>
                </a:r>
                <a:endParaRPr lang="en-US" altLang="ja-JP" sz="1600" b="1" spc="300">
                  <a:solidFill>
                    <a:schemeClr val="bg1"/>
                  </a:solidFill>
                  <a:latin typeface="小塚ゴシック Pro R" panose="020B0400000000000000" pitchFamily="34" charset="-128"/>
                  <a:ea typeface="小塚ゴシック Pro R" panose="020B0400000000000000" pitchFamily="34" charset="-128"/>
                </a:endParaRPr>
              </a:p>
              <a:p>
                <a:pPr algn="ctr"/>
                <a:r>
                  <a:rPr lang="ja-JP" altLang="en-US" sz="1600" b="1" spc="300">
                    <a:solidFill>
                      <a:schemeClr val="bg1"/>
                    </a:solidFill>
                    <a:latin typeface="小塚ゴシック Pro R" panose="020B0400000000000000" pitchFamily="34" charset="-128"/>
                    <a:ea typeface="小塚ゴシック Pro R" panose="020B0400000000000000" pitchFamily="34" charset="-128"/>
                  </a:rPr>
                  <a:t>美容液</a:t>
                </a:r>
                <a:endParaRPr kumimoji="1" lang="ja-JP" altLang="en-US" sz="1600" b="1" spc="300">
                  <a:solidFill>
                    <a:schemeClr val="bg1"/>
                  </a:solidFill>
                  <a:latin typeface="小塚ゴシック Pro R" panose="020B0400000000000000" pitchFamily="34" charset="-128"/>
                  <a:ea typeface="小塚ゴシック Pro R" panose="020B0400000000000000" pitchFamily="34" charset="-128"/>
                </a:endParaRPr>
              </a:p>
            </p:txBody>
          </p:sp>
          <p:sp>
            <p:nvSpPr>
              <p:cNvPr id="64" name="矢印: 五方向 63">
                <a:extLst>
                  <a:ext uri="{FF2B5EF4-FFF2-40B4-BE49-F238E27FC236}">
                    <a16:creationId xmlns:a16="http://schemas.microsoft.com/office/drawing/2014/main" id="{207AB96B-D430-44FC-A84A-B1254576157A}"/>
                  </a:ext>
                </a:extLst>
              </p:cNvPr>
              <p:cNvSpPr/>
              <p:nvPr/>
            </p:nvSpPr>
            <p:spPr>
              <a:xfrm>
                <a:off x="6998505" y="2057477"/>
                <a:ext cx="1060217" cy="992359"/>
              </a:xfrm>
              <a:prstGeom prst="homePlate">
                <a:avLst>
                  <a:gd name="adj" fmla="val 28575"/>
                </a:avLst>
              </a:prstGeom>
              <a:solidFill>
                <a:schemeClr val="bg1"/>
              </a:solidFill>
              <a:ln w="19050">
                <a:solidFill>
                  <a:srgbClr val="BB88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400" spc="300">
                    <a:solidFill>
                      <a:srgbClr val="BB8800"/>
                    </a:solidFill>
                    <a:latin typeface="小塚ゴシック Pro R" panose="020B0400000000000000" pitchFamily="34" charset="-128"/>
                    <a:ea typeface="小塚ゴシック Pro R" panose="020B0400000000000000" pitchFamily="34" charset="-128"/>
                  </a:rPr>
                  <a:t>Me</a:t>
                </a:r>
              </a:p>
              <a:p>
                <a:pPr algn="ctr"/>
                <a:r>
                  <a:rPr lang="ja-JP" altLang="en-US" sz="1400" spc="300">
                    <a:solidFill>
                      <a:srgbClr val="BB8800"/>
                    </a:solidFill>
                    <a:latin typeface="小塚ゴシック Pro R" panose="020B0400000000000000" pitchFamily="34" charset="-128"/>
                    <a:ea typeface="小塚ゴシック Pro R" panose="020B0400000000000000" pitchFamily="34" charset="-128"/>
                  </a:rPr>
                  <a:t>美容液</a:t>
                </a:r>
                <a:endParaRPr kumimoji="1" lang="ja-JP" altLang="en-US" sz="1400" spc="300">
                  <a:solidFill>
                    <a:srgbClr val="BB8800"/>
                  </a:solidFill>
                  <a:latin typeface="小塚ゴシック Pro R" panose="020B0400000000000000" pitchFamily="34" charset="-128"/>
                  <a:ea typeface="小塚ゴシック Pro R" panose="020B0400000000000000" pitchFamily="34" charset="-128"/>
                </a:endParaRPr>
              </a:p>
            </p:txBody>
          </p:sp>
          <p:pic>
            <p:nvPicPr>
              <p:cNvPr id="19" name="図 18" descr="屋内, 座る, 小さい, テーブル が含まれている画像&#10;&#10;自動的に生成された説明">
                <a:extLst>
                  <a:ext uri="{FF2B5EF4-FFF2-40B4-BE49-F238E27FC236}">
                    <a16:creationId xmlns:a16="http://schemas.microsoft.com/office/drawing/2014/main" id="{1A59258E-578B-448C-B6BC-2516B59F86D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9689" y="1654541"/>
                <a:ext cx="371967" cy="864277"/>
              </a:xfrm>
              <a:prstGeom prst="rect">
                <a:avLst/>
              </a:prstGeom>
            </p:spPr>
          </p:pic>
          <p:pic>
            <p:nvPicPr>
              <p:cNvPr id="21" name="図 20" descr="座る, リモコン, テーブル, ブルー が含まれている画像&#10;&#10;自動的に生成された説明">
                <a:extLst>
                  <a:ext uri="{FF2B5EF4-FFF2-40B4-BE49-F238E27FC236}">
                    <a16:creationId xmlns:a16="http://schemas.microsoft.com/office/drawing/2014/main" id="{44039232-4656-4B53-9226-3934962414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392169" y="1620009"/>
                <a:ext cx="533319" cy="719398"/>
              </a:xfrm>
              <a:prstGeom prst="rect">
                <a:avLst/>
              </a:prstGeom>
            </p:spPr>
          </p:pic>
          <p:pic>
            <p:nvPicPr>
              <p:cNvPr id="23" name="図 22" descr="鳥 が含まれている画像&#10;&#10;自動的に生成された説明">
                <a:extLst>
                  <a:ext uri="{FF2B5EF4-FFF2-40B4-BE49-F238E27FC236}">
                    <a16:creationId xmlns:a16="http://schemas.microsoft.com/office/drawing/2014/main" id="{9D83FAEF-1186-4576-B706-950730A6033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20451" y="1667867"/>
                <a:ext cx="389425" cy="792526"/>
              </a:xfrm>
              <a:prstGeom prst="rect">
                <a:avLst/>
              </a:prstGeom>
            </p:spPr>
          </p:pic>
          <p:pic>
            <p:nvPicPr>
              <p:cNvPr id="78" name="図 77" descr="座る, リモコン, テーブル, ブルー が含まれている画像&#10;&#10;自動的に生成された説明">
                <a:extLst>
                  <a:ext uri="{FF2B5EF4-FFF2-40B4-BE49-F238E27FC236}">
                    <a16:creationId xmlns:a16="http://schemas.microsoft.com/office/drawing/2014/main" id="{F7F8754E-3985-41C9-8C6E-0CC346E6C3E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00851" y="1658047"/>
                <a:ext cx="533319" cy="719398"/>
              </a:xfrm>
              <a:prstGeom prst="rect">
                <a:avLst/>
              </a:prstGeom>
            </p:spPr>
          </p:pic>
        </p:grpSp>
      </p:grpSp>
      <p:sp>
        <p:nvSpPr>
          <p:cNvPr id="12" name="二等辺三角形 11">
            <a:extLst>
              <a:ext uri="{FF2B5EF4-FFF2-40B4-BE49-F238E27FC236}">
                <a16:creationId xmlns:a16="http://schemas.microsoft.com/office/drawing/2014/main" id="{B3F754D9-01B8-46AD-B014-DDAC4FE9D595}"/>
              </a:ext>
            </a:extLst>
          </p:cNvPr>
          <p:cNvSpPr/>
          <p:nvPr/>
        </p:nvSpPr>
        <p:spPr>
          <a:xfrm>
            <a:off x="7931418" y="2858827"/>
            <a:ext cx="451024" cy="621784"/>
          </a:xfrm>
          <a:prstGeom prst="triangle">
            <a:avLst/>
          </a:prstGeom>
          <a:solidFill>
            <a:srgbClr val="FCBBC9"/>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E636FC95-3D42-436B-835E-D5C4D0F15530}"/>
              </a:ext>
            </a:extLst>
          </p:cNvPr>
          <p:cNvGrpSpPr/>
          <p:nvPr/>
        </p:nvGrpSpPr>
        <p:grpSpPr>
          <a:xfrm>
            <a:off x="8363877" y="2857148"/>
            <a:ext cx="1086717" cy="868916"/>
            <a:chOff x="9574439" y="2646969"/>
            <a:chExt cx="1086717" cy="868916"/>
          </a:xfrm>
        </p:grpSpPr>
        <p:sp>
          <p:nvSpPr>
            <p:cNvPr id="152" name="星: 12 pt 151">
              <a:extLst>
                <a:ext uri="{FF2B5EF4-FFF2-40B4-BE49-F238E27FC236}">
                  <a16:creationId xmlns:a16="http://schemas.microsoft.com/office/drawing/2014/main" id="{B6D76E1B-4096-46B4-B606-DDFBE6471D42}"/>
                </a:ext>
              </a:extLst>
            </p:cNvPr>
            <p:cNvSpPr/>
            <p:nvPr/>
          </p:nvSpPr>
          <p:spPr>
            <a:xfrm>
              <a:off x="9574439" y="2646969"/>
              <a:ext cx="982630" cy="868916"/>
            </a:xfrm>
            <a:prstGeom prst="star12">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テキスト ボックス 152">
              <a:extLst>
                <a:ext uri="{FF2B5EF4-FFF2-40B4-BE49-F238E27FC236}">
                  <a16:creationId xmlns:a16="http://schemas.microsoft.com/office/drawing/2014/main" id="{235B88FC-FBD2-47A4-9265-4138CCBC2D75}"/>
                </a:ext>
              </a:extLst>
            </p:cNvPr>
            <p:cNvSpPr txBox="1"/>
            <p:nvPr/>
          </p:nvSpPr>
          <p:spPr>
            <a:xfrm>
              <a:off x="9585473" y="2805547"/>
              <a:ext cx="1075683" cy="677108"/>
            </a:xfrm>
            <a:prstGeom prst="rect">
              <a:avLst/>
            </a:prstGeom>
            <a:noFill/>
          </p:spPr>
          <p:txBody>
            <a:bodyPr wrap="square" rtlCol="0">
              <a:spAutoFit/>
            </a:bodyPr>
            <a:lstStyle/>
            <a:p>
              <a:pPr algn="ctr"/>
              <a:r>
                <a:rPr lang="en-US" altLang="ja-JP" sz="1200" err="1">
                  <a:latin typeface="小塚ゴシック Pro R" panose="020B0400000000000000" pitchFamily="34" charset="-128"/>
                  <a:ea typeface="小塚ゴシック Pro R" panose="020B0400000000000000" pitchFamily="34" charset="-128"/>
                </a:rPr>
                <a:t>ageLOC</a:t>
              </a:r>
              <a:endParaRPr lang="en-US" altLang="ja-JP" sz="1200">
                <a:latin typeface="小塚ゴシック Pro R" panose="020B0400000000000000" pitchFamily="34" charset="-128"/>
                <a:ea typeface="小塚ゴシック Pro R" panose="020B0400000000000000" pitchFamily="34" charset="-128"/>
              </a:endParaRPr>
            </a:p>
            <a:p>
              <a:pPr algn="ctr"/>
              <a:r>
                <a:rPr lang="en-US" altLang="ja-JP" sz="1200">
                  <a:latin typeface="小塚ゴシック Pro R" panose="020B0400000000000000" pitchFamily="34" charset="-128"/>
                  <a:ea typeface="小塚ゴシック Pro R" panose="020B0400000000000000" pitchFamily="34" charset="-128"/>
                </a:rPr>
                <a:t> </a:t>
              </a:r>
              <a:r>
                <a:rPr lang="ja-JP" altLang="en-US" sz="1200">
                  <a:latin typeface="小塚ゴシック Pro R" panose="020B0400000000000000" pitchFamily="34" charset="-128"/>
                  <a:ea typeface="小塚ゴシック Pro R" panose="020B0400000000000000" pitchFamily="34" charset="-128"/>
                </a:rPr>
                <a:t>ブーストは</a:t>
              </a:r>
            </a:p>
            <a:p>
              <a:pPr algn="ctr"/>
              <a:r>
                <a:rPr kumimoji="1" lang="ja-JP" altLang="en-US" sz="1400" b="1"/>
                <a:t>ここ！</a:t>
              </a:r>
            </a:p>
          </p:txBody>
        </p:sp>
      </p:grpSp>
      <p:pic>
        <p:nvPicPr>
          <p:cNvPr id="7" name="図 6" descr="ローション が含まれている画像&#10;&#10;自動的に生成された説明">
            <a:extLst>
              <a:ext uri="{FF2B5EF4-FFF2-40B4-BE49-F238E27FC236}">
                <a16:creationId xmlns:a16="http://schemas.microsoft.com/office/drawing/2014/main" id="{841395BF-339F-4626-B5BF-83C213AE5E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8402" y="5062161"/>
            <a:ext cx="341635" cy="1120080"/>
          </a:xfrm>
          <a:prstGeom prst="rect">
            <a:avLst/>
          </a:prstGeom>
        </p:spPr>
      </p:pic>
      <p:pic>
        <p:nvPicPr>
          <p:cNvPr id="74" name="グラフィックス 73" descr="警告">
            <a:extLst>
              <a:ext uri="{FF2B5EF4-FFF2-40B4-BE49-F238E27FC236}">
                <a16:creationId xmlns:a16="http://schemas.microsoft.com/office/drawing/2014/main" id="{796CAA94-5D19-454B-9713-A8AE6FCE52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9069" y="4366114"/>
            <a:ext cx="318720" cy="321038"/>
          </a:xfrm>
          <a:prstGeom prst="rect">
            <a:avLst/>
          </a:prstGeom>
        </p:spPr>
      </p:pic>
    </p:spTree>
    <p:extLst>
      <p:ext uri="{BB962C8B-B14F-4D97-AF65-F5344CB8AC3E}">
        <p14:creationId xmlns:p14="http://schemas.microsoft.com/office/powerpoint/2010/main" val="3597827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806CBE36-D0BA-4BB2-ADFE-11ABBFEE5435}"/>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D4C6DC1-2EA7-49CB-8029-C357CC8E4C6D}"/>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７</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sp>
        <p:nvSpPr>
          <p:cNvPr id="12" name="テキスト ボックス 11">
            <a:extLst>
              <a:ext uri="{FF2B5EF4-FFF2-40B4-BE49-F238E27FC236}">
                <a16:creationId xmlns:a16="http://schemas.microsoft.com/office/drawing/2014/main" id="{D4B99A6D-9397-435F-9A6D-F9DCD89AC78B}"/>
              </a:ext>
            </a:extLst>
          </p:cNvPr>
          <p:cNvSpPr txBox="1"/>
          <p:nvPr/>
        </p:nvSpPr>
        <p:spPr>
          <a:xfrm>
            <a:off x="2649768" y="347291"/>
            <a:ext cx="8696488"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ガルバと同じ日に併用できますか？</a:t>
            </a:r>
          </a:p>
        </p:txBody>
      </p:sp>
      <p:sp>
        <p:nvSpPr>
          <p:cNvPr id="14" name="テキスト ボックス 13">
            <a:extLst>
              <a:ext uri="{FF2B5EF4-FFF2-40B4-BE49-F238E27FC236}">
                <a16:creationId xmlns:a16="http://schemas.microsoft.com/office/drawing/2014/main" id="{883690EA-4F33-4785-8D1C-5C3A4CF46BD1}"/>
              </a:ext>
            </a:extLst>
          </p:cNvPr>
          <p:cNvSpPr txBox="1"/>
          <p:nvPr/>
        </p:nvSpPr>
        <p:spPr>
          <a:xfrm>
            <a:off x="4635580" y="1765346"/>
            <a:ext cx="7648833" cy="3722494"/>
          </a:xfrm>
          <a:prstGeom prst="rect">
            <a:avLst/>
          </a:prstGeom>
          <a:noFill/>
        </p:spPr>
        <p:txBody>
          <a:bodyPr wrap="square" rtlCol="0">
            <a:spAutoFit/>
          </a:bodyPr>
          <a:lstStyle/>
          <a:p>
            <a:pPr>
              <a:lnSpc>
                <a:spcPct val="150000"/>
              </a:lnSpc>
            </a:pPr>
            <a:r>
              <a:rPr lang="ja-JP" altLang="en-US" sz="2800">
                <a:solidFill>
                  <a:srgbClr val="2CCCD3"/>
                </a:solidFill>
                <a:latin typeface="小塚ゴシック Pro L" panose="020B0200000000000000" pitchFamily="34" charset="-128"/>
                <a:ea typeface="小塚ゴシック Pro L" panose="020B0200000000000000" pitchFamily="34" charset="-128"/>
              </a:rPr>
              <a:t>可能</a:t>
            </a: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rPr>
              <a:t>です。</a:t>
            </a:r>
            <a:endParaRPr lang="en-US" altLang="ja-JP" sz="2800">
              <a:solidFill>
                <a:schemeClr val="bg1">
                  <a:lumMod val="65000"/>
                </a:schemeClr>
              </a:solidFill>
              <a:latin typeface="小塚ゴシック Pro L" panose="020B0200000000000000" pitchFamily="34" charset="-128"/>
              <a:ea typeface="小塚ゴシック Pro L" panose="020B0200000000000000" pitchFamily="34" charset="-128"/>
            </a:endParaRPr>
          </a:p>
          <a:p>
            <a:pPr>
              <a:lnSpc>
                <a:spcPct val="150000"/>
              </a:lnSpc>
            </a:pP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rPr>
              <a:t>ただし、同じ日に</a:t>
            </a:r>
            <a:r>
              <a:rPr lang="ja-JP" altLang="en-US" sz="2800">
                <a:solidFill>
                  <a:srgbClr val="F75577"/>
                </a:solidFill>
                <a:latin typeface="小塚ゴシック Pro L" panose="020B0200000000000000" pitchFamily="34" charset="-128"/>
                <a:ea typeface="小塚ゴシック Pro L" panose="020B0200000000000000" pitchFamily="34" charset="-128"/>
              </a:rPr>
              <a:t>連続して</a:t>
            </a:r>
            <a:r>
              <a:rPr lang="ja-JP" altLang="ja-JP" sz="2800">
                <a:solidFill>
                  <a:srgbClr val="F75577"/>
                </a:solidFill>
                <a:latin typeface="小塚ゴシック Pro L" panose="020B0200000000000000" pitchFamily="34" charset="-128"/>
                <a:ea typeface="小塚ゴシック Pro L" panose="020B0200000000000000" pitchFamily="34" charset="-128"/>
              </a:rPr>
              <a:t>（同日の同じ時間帯に続けて）</a:t>
            </a: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rPr>
              <a:t>併用することはお控えください。</a:t>
            </a:r>
            <a:endParaRPr lang="en-US" altLang="ja-JP" sz="2800">
              <a:solidFill>
                <a:schemeClr val="bg1">
                  <a:lumMod val="65000"/>
                </a:schemeClr>
              </a:solidFill>
              <a:latin typeface="小塚ゴシック Pro L" panose="020B0200000000000000" pitchFamily="34" charset="-128"/>
              <a:ea typeface="小塚ゴシック Pro L" panose="020B0200000000000000" pitchFamily="34" charset="-128"/>
            </a:endParaRPr>
          </a:p>
          <a:p>
            <a:pPr>
              <a:lnSpc>
                <a:spcPct val="150000"/>
              </a:lnSpc>
            </a:pPr>
            <a:endParaRPr lang="en-US" altLang="ja-JP" sz="1400">
              <a:solidFill>
                <a:schemeClr val="bg1">
                  <a:lumMod val="65000"/>
                </a:schemeClr>
              </a:solidFill>
              <a:latin typeface="小塚ゴシック Pro L" panose="020B0200000000000000" pitchFamily="34" charset="-128"/>
              <a:ea typeface="小塚ゴシック Pro L" panose="020B0200000000000000" pitchFamily="34" charset="-128"/>
            </a:endParaRPr>
          </a:p>
          <a:p>
            <a:pPr>
              <a:lnSpc>
                <a:spcPct val="150000"/>
              </a:lnSpc>
            </a:pPr>
            <a:r>
              <a:rPr lang="en-US" altLang="ja-JP" sz="2800">
                <a:solidFill>
                  <a:schemeClr val="bg1">
                    <a:lumMod val="65000"/>
                  </a:schemeClr>
                </a:solidFill>
                <a:latin typeface="小塚ゴシック Pro L" panose="020B0200000000000000" pitchFamily="34" charset="-128"/>
                <a:ea typeface="小塚ゴシック Pro L" panose="020B0200000000000000" pitchFamily="34" charset="-128"/>
              </a:rPr>
              <a:t>1</a:t>
            </a: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rPr>
              <a:t>日のなかで</a:t>
            </a:r>
            <a:r>
              <a:rPr lang="ja-JP" altLang="en-US" sz="2800">
                <a:solidFill>
                  <a:srgbClr val="2CCCD3"/>
                </a:solidFill>
                <a:latin typeface="小塚ゴシック Pro L" panose="020B0200000000000000" pitchFamily="34" charset="-128"/>
                <a:ea typeface="小塚ゴシック Pro L" panose="020B0200000000000000" pitchFamily="34" charset="-128"/>
              </a:rPr>
              <a:t>朝・夜のように、</a:t>
            </a:r>
            <a:endParaRPr lang="en-US" altLang="ja-JP" sz="2800">
              <a:solidFill>
                <a:srgbClr val="2CCCD3"/>
              </a:solidFill>
              <a:latin typeface="小塚ゴシック Pro L" panose="020B0200000000000000" pitchFamily="34" charset="-128"/>
              <a:ea typeface="小塚ゴシック Pro L" panose="020B0200000000000000" pitchFamily="34" charset="-128"/>
            </a:endParaRPr>
          </a:p>
          <a:p>
            <a:pPr>
              <a:lnSpc>
                <a:spcPct val="150000"/>
              </a:lnSpc>
            </a:pPr>
            <a:r>
              <a:rPr lang="ja-JP" altLang="en-US" sz="2800">
                <a:solidFill>
                  <a:srgbClr val="2CCCD3"/>
                </a:solidFill>
                <a:latin typeface="小塚ゴシック Pro L" panose="020B0200000000000000" pitchFamily="34" charset="-128"/>
                <a:ea typeface="小塚ゴシック Pro L" panose="020B0200000000000000" pitchFamily="34" charset="-128"/>
              </a:rPr>
              <a:t>時間を空けてケア</a:t>
            </a:r>
            <a:r>
              <a:rPr lang="ja-JP" altLang="en-US" sz="2800">
                <a:solidFill>
                  <a:schemeClr val="bg1">
                    <a:lumMod val="65000"/>
                  </a:schemeClr>
                </a:solidFill>
                <a:latin typeface="小塚ゴシック Pro L" panose="020B0200000000000000" pitchFamily="34" charset="-128"/>
                <a:ea typeface="小塚ゴシック Pro L" panose="020B0200000000000000" pitchFamily="34" charset="-128"/>
              </a:rPr>
              <a:t>してください。</a:t>
            </a:r>
            <a:endParaRPr lang="en-US" altLang="ja-JP" sz="2800">
              <a:solidFill>
                <a:schemeClr val="bg1">
                  <a:lumMod val="65000"/>
                </a:schemeClr>
              </a:solidFill>
              <a:latin typeface="小塚ゴシック Pro L" panose="020B0200000000000000" pitchFamily="34" charset="-128"/>
              <a:ea typeface="小塚ゴシック Pro L" panose="020B0200000000000000" pitchFamily="34" charset="-128"/>
            </a:endParaRPr>
          </a:p>
        </p:txBody>
      </p:sp>
      <p:pic>
        <p:nvPicPr>
          <p:cNvPr id="15" name="図 14" descr="瓶, 座る, 写真, ホワイト が含まれている画像&#10;&#10;自動的に生成された説明">
            <a:extLst>
              <a:ext uri="{FF2B5EF4-FFF2-40B4-BE49-F238E27FC236}">
                <a16:creationId xmlns:a16="http://schemas.microsoft.com/office/drawing/2014/main" id="{8ECC5D4D-56CF-47A5-8781-B66200520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162" y="2416774"/>
            <a:ext cx="960636" cy="3604185"/>
          </a:xfrm>
          <a:prstGeom prst="rect">
            <a:avLst/>
          </a:prstGeom>
        </p:spPr>
      </p:pic>
      <p:grpSp>
        <p:nvGrpSpPr>
          <p:cNvPr id="16" name="グループ化 15">
            <a:extLst>
              <a:ext uri="{FF2B5EF4-FFF2-40B4-BE49-F238E27FC236}">
                <a16:creationId xmlns:a16="http://schemas.microsoft.com/office/drawing/2014/main" id="{F3E2F901-965D-4C04-A863-95B238AD6B1C}"/>
              </a:ext>
            </a:extLst>
          </p:cNvPr>
          <p:cNvGrpSpPr/>
          <p:nvPr/>
        </p:nvGrpSpPr>
        <p:grpSpPr>
          <a:xfrm flipH="1">
            <a:off x="4735737" y="4095750"/>
            <a:ext cx="7648834" cy="2762250"/>
            <a:chOff x="-1" y="4095750"/>
            <a:chExt cx="7648834" cy="2762250"/>
          </a:xfrm>
        </p:grpSpPr>
        <p:sp>
          <p:nvSpPr>
            <p:cNvPr id="17" name="Rectangle 14">
              <a:extLst>
                <a:ext uri="{FF2B5EF4-FFF2-40B4-BE49-F238E27FC236}">
                  <a16:creationId xmlns:a16="http://schemas.microsoft.com/office/drawing/2014/main" id="{814E5003-1C18-4E72-91BF-7BD430D149A0}"/>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8" name="Rectangle 13">
              <a:extLst>
                <a:ext uri="{FF2B5EF4-FFF2-40B4-BE49-F238E27FC236}">
                  <a16:creationId xmlns:a16="http://schemas.microsoft.com/office/drawing/2014/main" id="{A65E9CA1-7FFA-4FD6-A93B-625B87F6F57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3" name="十字形 2">
            <a:extLst>
              <a:ext uri="{FF2B5EF4-FFF2-40B4-BE49-F238E27FC236}">
                <a16:creationId xmlns:a16="http://schemas.microsoft.com/office/drawing/2014/main" id="{28360C11-AB5E-4A24-B4DF-36EECA662913}"/>
              </a:ext>
            </a:extLst>
          </p:cNvPr>
          <p:cNvSpPr/>
          <p:nvPr/>
        </p:nvSpPr>
        <p:spPr>
          <a:xfrm>
            <a:off x="2180979" y="3861051"/>
            <a:ext cx="841187" cy="841187"/>
          </a:xfrm>
          <a:prstGeom prst="plus">
            <a:avLst>
              <a:gd name="adj" fmla="val 46734"/>
            </a:avLst>
          </a:prstGeom>
          <a:solidFill>
            <a:srgbClr val="F7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黒い背景と白い文字&#10;&#10;自動的に生成された説明">
            <a:extLst>
              <a:ext uri="{FF2B5EF4-FFF2-40B4-BE49-F238E27FC236}">
                <a16:creationId xmlns:a16="http://schemas.microsoft.com/office/drawing/2014/main" id="{F51C6C4D-3BCA-4366-A409-92B12282AF1D}"/>
              </a:ext>
            </a:extLst>
          </p:cNvPr>
          <p:cNvPicPr>
            <a:picLocks noChangeAspect="1"/>
          </p:cNvPicPr>
          <p:nvPr/>
        </p:nvPicPr>
        <p:blipFill rotWithShape="1">
          <a:blip r:embed="rId4">
            <a:extLst>
              <a:ext uri="{28A0092B-C50C-407E-A947-70E740481C1C}">
                <a14:useLocalDpi xmlns:a14="http://schemas.microsoft.com/office/drawing/2010/main" val="0"/>
              </a:ext>
            </a:extLst>
          </a:blip>
          <a:srcRect l="35238" t="24984" r="35119" b="35476"/>
          <a:stretch/>
        </p:blipFill>
        <p:spPr>
          <a:xfrm>
            <a:off x="254550" y="2416774"/>
            <a:ext cx="1864126" cy="3729743"/>
          </a:xfrm>
          <a:prstGeom prst="rect">
            <a:avLst/>
          </a:prstGeom>
        </p:spPr>
      </p:pic>
    </p:spTree>
    <p:extLst>
      <p:ext uri="{BB962C8B-B14F-4D97-AF65-F5344CB8AC3E}">
        <p14:creationId xmlns:p14="http://schemas.microsoft.com/office/powerpoint/2010/main" val="393732933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E6F0B55-CA3B-4CF2-A7A3-C2CBB250A895}"/>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70C24D1-0713-4E29-9262-33ADDF475058}"/>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８</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11" name="グループ化 10">
            <a:extLst>
              <a:ext uri="{FF2B5EF4-FFF2-40B4-BE49-F238E27FC236}">
                <a16:creationId xmlns:a16="http://schemas.microsoft.com/office/drawing/2014/main" id="{BABBD7B1-1364-4EFE-9CB5-B814D41B215E}"/>
              </a:ext>
            </a:extLst>
          </p:cNvPr>
          <p:cNvGrpSpPr/>
          <p:nvPr/>
        </p:nvGrpSpPr>
        <p:grpSpPr>
          <a:xfrm flipH="1">
            <a:off x="4735737" y="4095750"/>
            <a:ext cx="7648834" cy="2762250"/>
            <a:chOff x="-1" y="4095750"/>
            <a:chExt cx="7648834" cy="2762250"/>
          </a:xfrm>
        </p:grpSpPr>
        <p:sp>
          <p:nvSpPr>
            <p:cNvPr id="12" name="Rectangle 14">
              <a:extLst>
                <a:ext uri="{FF2B5EF4-FFF2-40B4-BE49-F238E27FC236}">
                  <a16:creationId xmlns:a16="http://schemas.microsoft.com/office/drawing/2014/main" id="{D3176CEF-7C15-4514-A168-27BED486A8F2}"/>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 name="Rectangle 13">
              <a:extLst>
                <a:ext uri="{FF2B5EF4-FFF2-40B4-BE49-F238E27FC236}">
                  <a16:creationId xmlns:a16="http://schemas.microsoft.com/office/drawing/2014/main" id="{5E2EBBFC-1BC5-4E79-8C6A-5374D02638A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9" name="テキスト ボックス 8">
            <a:extLst>
              <a:ext uri="{FF2B5EF4-FFF2-40B4-BE49-F238E27FC236}">
                <a16:creationId xmlns:a16="http://schemas.microsoft.com/office/drawing/2014/main" id="{E0EECF29-9E59-41C0-8B8A-EC1054688594}"/>
              </a:ext>
            </a:extLst>
          </p:cNvPr>
          <p:cNvSpPr txBox="1"/>
          <p:nvPr/>
        </p:nvSpPr>
        <p:spPr>
          <a:xfrm>
            <a:off x="3566160" y="1443285"/>
            <a:ext cx="7944287" cy="46217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nSpc>
                <a:spcPct val="150000"/>
              </a:lnSpc>
              <a:defRPr/>
            </a:pPr>
            <a:r>
              <a:rPr lang="ja-JP" altLang="en-US" sz="2600">
                <a:solidFill>
                  <a:srgbClr val="F75577"/>
                </a:solidFill>
                <a:latin typeface="小塚ゴシック Pr6N L" panose="020B0200000000000000" pitchFamily="34" charset="-128"/>
                <a:ea typeface="小塚ゴシック Pr6N L" panose="020B0200000000000000" pitchFamily="34" charset="-128"/>
              </a:rPr>
              <a:t>防水ではありません</a:t>
            </a:r>
            <a:r>
              <a:rPr lang="ja-JP" altLang="en-US" sz="2600">
                <a:solidFill>
                  <a:schemeClr val="bg1">
                    <a:lumMod val="65000"/>
                  </a:schemeClr>
                </a:solidFill>
                <a:latin typeface="小塚ゴシック Pr6N L" panose="020B0200000000000000" pitchFamily="34" charset="-128"/>
                <a:ea typeface="小塚ゴシック Pr6N L" panose="020B0200000000000000" pitchFamily="34" charset="-128"/>
              </a:rPr>
              <a:t>が、使用したあとは</a:t>
            </a:r>
            <a:r>
              <a:rPr lang="ja-JP" altLang="en-US" sz="2600">
                <a:solidFill>
                  <a:srgbClr val="2CCCD3"/>
                </a:solidFill>
                <a:latin typeface="小塚ゴシック Pr6N L" panose="020B0200000000000000" pitchFamily="34" charset="-128"/>
                <a:ea typeface="小塚ゴシック Pr6N L" panose="020B0200000000000000" pitchFamily="34" charset="-128"/>
              </a:rPr>
              <a:t>トリートメント面のみ、水で洗い流すことが可能です</a:t>
            </a:r>
            <a:r>
              <a:rPr lang="ja-JP" altLang="en-US" sz="2600">
                <a:solidFill>
                  <a:srgbClr val="A5A5A5"/>
                </a:solidFill>
                <a:latin typeface="小塚ゴシック Pr6N L" panose="020B0200000000000000" pitchFamily="34" charset="-128"/>
                <a:ea typeface="小塚ゴシック Pr6N L" panose="020B0200000000000000" pitchFamily="34" charset="-128"/>
              </a:rPr>
              <a:t>。　　　毎回美容液の残りをきれいに洗い流してください。</a:t>
            </a:r>
            <a:endParaRPr lang="en-US" altLang="ja-JP" sz="2600">
              <a:solidFill>
                <a:srgbClr val="A5A5A5"/>
              </a:solidFill>
              <a:latin typeface="小塚ゴシック Pr6N L" panose="020B0200000000000000" pitchFamily="34" charset="-128"/>
              <a:ea typeface="小塚ゴシック Pr6N L" panose="020B0200000000000000" pitchFamily="34" charset="-128"/>
            </a:endParaRPr>
          </a:p>
          <a:p>
            <a:pPr lvl="0">
              <a:lnSpc>
                <a:spcPct val="150000"/>
              </a:lnSpc>
              <a:defRPr/>
            </a:pPr>
            <a:r>
              <a:rPr lang="ja-JP" altLang="en-US" sz="2600">
                <a:solidFill>
                  <a:schemeClr val="bg1">
                    <a:lumMod val="65000"/>
                  </a:schemeClr>
                </a:solidFill>
                <a:latin typeface="小塚ゴシック Pr6N L" panose="020B0200000000000000" pitchFamily="34" charset="-128"/>
                <a:ea typeface="小塚ゴシック Pr6N L" panose="020B0200000000000000" pitchFamily="34" charset="-128"/>
              </a:rPr>
              <a:t>その後、柔らかいタオルで本体を拭いて、完全に乾かしてから乾燥した場所に保管してください。</a:t>
            </a:r>
            <a:endParaRPr lang="en-US" altLang="ja-JP" sz="2600">
              <a:solidFill>
                <a:schemeClr val="bg1">
                  <a:lumMod val="65000"/>
                </a:schemeClr>
              </a:solidFill>
              <a:latin typeface="小塚ゴシック Pr6N L" panose="020B0200000000000000" pitchFamily="34" charset="-128"/>
              <a:ea typeface="小塚ゴシック Pr6N L" panose="020B0200000000000000" pitchFamily="34" charset="-128"/>
            </a:endParaRPr>
          </a:p>
          <a:p>
            <a:pPr lvl="0">
              <a:lnSpc>
                <a:spcPct val="150000"/>
              </a:lnSpc>
              <a:defRPr/>
            </a:pPr>
            <a:endParaRPr lang="en-US" altLang="ja-JP" sz="1400">
              <a:solidFill>
                <a:schemeClr val="bg1">
                  <a:lumMod val="65000"/>
                </a:schemeClr>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600">
                <a:solidFill>
                  <a:schemeClr val="bg1">
                    <a:lumMod val="65000"/>
                  </a:schemeClr>
                </a:solidFill>
                <a:latin typeface="小塚ゴシック Pr6N L" panose="020B0200000000000000" pitchFamily="34" charset="-128"/>
                <a:ea typeface="小塚ゴシック Pr6N L" panose="020B0200000000000000" pitchFamily="34" charset="-128"/>
              </a:rPr>
              <a:t>水の中に落ちたりする可能性のある場所では、使用しないでください。</a:t>
            </a:r>
          </a:p>
        </p:txBody>
      </p:sp>
      <p:sp>
        <p:nvSpPr>
          <p:cNvPr id="10" name="テキスト ボックス 9">
            <a:extLst>
              <a:ext uri="{FF2B5EF4-FFF2-40B4-BE49-F238E27FC236}">
                <a16:creationId xmlns:a16="http://schemas.microsoft.com/office/drawing/2014/main" id="{BED717B7-B2C7-4A39-87E9-563A4E765860}"/>
              </a:ext>
            </a:extLst>
          </p:cNvPr>
          <p:cNvSpPr txBox="1"/>
          <p:nvPr/>
        </p:nvSpPr>
        <p:spPr>
          <a:xfrm>
            <a:off x="2645229" y="347291"/>
            <a:ext cx="9527064"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防水仕様ですか？</a:t>
            </a:r>
          </a:p>
        </p:txBody>
      </p:sp>
      <p:pic>
        <p:nvPicPr>
          <p:cNvPr id="14" name="図 13" descr="瓶, 座る, 写真, ホワイト が含まれている画像&#10;&#10;自動的に生成された説明">
            <a:extLst>
              <a:ext uri="{FF2B5EF4-FFF2-40B4-BE49-F238E27FC236}">
                <a16:creationId xmlns:a16="http://schemas.microsoft.com/office/drawing/2014/main" id="{EB957B7D-6CBC-4B23-A1F9-F5AFA9A27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106" y="2038350"/>
            <a:ext cx="1160235" cy="4353055"/>
          </a:xfrm>
          <a:prstGeom prst="rect">
            <a:avLst/>
          </a:prstGeom>
        </p:spPr>
      </p:pic>
      <p:sp>
        <p:nvSpPr>
          <p:cNvPr id="2" name="テキスト ボックス 1">
            <a:extLst>
              <a:ext uri="{FF2B5EF4-FFF2-40B4-BE49-F238E27FC236}">
                <a16:creationId xmlns:a16="http://schemas.microsoft.com/office/drawing/2014/main" id="{AD423066-7B2D-483F-9ACA-31BC834AE276}"/>
              </a:ext>
            </a:extLst>
          </p:cNvPr>
          <p:cNvSpPr txBox="1"/>
          <p:nvPr/>
        </p:nvSpPr>
        <p:spPr>
          <a:xfrm>
            <a:off x="1024281" y="1491159"/>
            <a:ext cx="1826141" cy="338554"/>
          </a:xfrm>
          <a:prstGeom prst="rect">
            <a:avLst/>
          </a:prstGeom>
          <a:noFill/>
        </p:spPr>
        <p:txBody>
          <a:bodyPr wrap="none" rtlCol="0">
            <a:spAutoFit/>
          </a:bodyPr>
          <a:lstStyle/>
          <a:p>
            <a:r>
              <a:rPr kumimoji="1" lang="ja-JP" altLang="en-US" sz="1600">
                <a:solidFill>
                  <a:srgbClr val="2CCCD3"/>
                </a:solidFill>
                <a:latin typeface="小塚ゴシック Pro R" panose="020B0400000000000000" pitchFamily="34" charset="-128"/>
                <a:ea typeface="小塚ゴシック Pro R" panose="020B0400000000000000" pitchFamily="34" charset="-128"/>
              </a:rPr>
              <a:t>トリートメント面</a:t>
            </a:r>
          </a:p>
        </p:txBody>
      </p:sp>
      <p:cxnSp>
        <p:nvCxnSpPr>
          <p:cNvPr id="5" name="直線コネクタ 4">
            <a:extLst>
              <a:ext uri="{FF2B5EF4-FFF2-40B4-BE49-F238E27FC236}">
                <a16:creationId xmlns:a16="http://schemas.microsoft.com/office/drawing/2014/main" id="{9BC42885-E7FA-4DAE-8426-F2195394CA5D}"/>
              </a:ext>
            </a:extLst>
          </p:cNvPr>
          <p:cNvCxnSpPr>
            <a:cxnSpLocks/>
          </p:cNvCxnSpPr>
          <p:nvPr/>
        </p:nvCxnSpPr>
        <p:spPr>
          <a:xfrm flipH="1" flipV="1">
            <a:off x="1462173" y="1839427"/>
            <a:ext cx="475179" cy="476566"/>
          </a:xfrm>
          <a:prstGeom prst="line">
            <a:avLst/>
          </a:prstGeom>
          <a:ln w="12700">
            <a:solidFill>
              <a:srgbClr val="2CCCD3"/>
            </a:solidFill>
          </a:ln>
        </p:spPr>
        <p:style>
          <a:lnRef idx="1">
            <a:schemeClr val="accent1"/>
          </a:lnRef>
          <a:fillRef idx="0">
            <a:schemeClr val="accent1"/>
          </a:fillRef>
          <a:effectRef idx="0">
            <a:schemeClr val="accent1"/>
          </a:effectRef>
          <a:fontRef idx="minor">
            <a:schemeClr val="tx1"/>
          </a:fontRef>
        </p:style>
      </p:cxnSp>
      <p:sp>
        <p:nvSpPr>
          <p:cNvPr id="18" name="楕円 17">
            <a:extLst>
              <a:ext uri="{FF2B5EF4-FFF2-40B4-BE49-F238E27FC236}">
                <a16:creationId xmlns:a16="http://schemas.microsoft.com/office/drawing/2014/main" id="{2053F108-EE87-4FB2-B041-0BDAC3A0A299}"/>
              </a:ext>
            </a:extLst>
          </p:cNvPr>
          <p:cNvSpPr/>
          <p:nvPr/>
        </p:nvSpPr>
        <p:spPr>
          <a:xfrm>
            <a:off x="1820063" y="2117070"/>
            <a:ext cx="685854" cy="1079096"/>
          </a:xfrm>
          <a:prstGeom prst="ellipse">
            <a:avLst/>
          </a:prstGeom>
          <a:solidFill>
            <a:srgbClr val="F7557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78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23E4BAE-CD8B-44CD-B139-2B1E1E06E584}"/>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8F92793-0E2B-435A-8AF6-82EDA92DD65F}"/>
              </a:ext>
            </a:extLst>
          </p:cNvPr>
          <p:cNvSpPr txBox="1"/>
          <p:nvPr/>
        </p:nvSpPr>
        <p:spPr>
          <a:xfrm>
            <a:off x="206923" y="142107"/>
            <a:ext cx="1980029"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ja-JP" altLang="en-US" sz="6000">
                <a:solidFill>
                  <a:srgbClr val="F75577"/>
                </a:solidFill>
                <a:latin typeface="小塚ゴシック Pro R" panose="020B0400000000000000" pitchFamily="34" charset="-128"/>
                <a:ea typeface="小塚ゴシック Pro R" panose="020B0400000000000000" pitchFamily="34" charset="-128"/>
              </a:rPr>
              <a:t>９</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11" name="グループ化 10">
            <a:extLst>
              <a:ext uri="{FF2B5EF4-FFF2-40B4-BE49-F238E27FC236}">
                <a16:creationId xmlns:a16="http://schemas.microsoft.com/office/drawing/2014/main" id="{BABBD7B1-1364-4EFE-9CB5-B814D41B215E}"/>
              </a:ext>
            </a:extLst>
          </p:cNvPr>
          <p:cNvGrpSpPr/>
          <p:nvPr/>
        </p:nvGrpSpPr>
        <p:grpSpPr>
          <a:xfrm flipH="1">
            <a:off x="4735737" y="4095750"/>
            <a:ext cx="7648834" cy="2762250"/>
            <a:chOff x="-1" y="4095750"/>
            <a:chExt cx="7648834" cy="2762250"/>
          </a:xfrm>
        </p:grpSpPr>
        <p:sp>
          <p:nvSpPr>
            <p:cNvPr id="12" name="Rectangle 14">
              <a:extLst>
                <a:ext uri="{FF2B5EF4-FFF2-40B4-BE49-F238E27FC236}">
                  <a16:creationId xmlns:a16="http://schemas.microsoft.com/office/drawing/2014/main" id="{D3176CEF-7C15-4514-A168-27BED486A8F2}"/>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 name="Rectangle 13">
              <a:extLst>
                <a:ext uri="{FF2B5EF4-FFF2-40B4-BE49-F238E27FC236}">
                  <a16:creationId xmlns:a16="http://schemas.microsoft.com/office/drawing/2014/main" id="{5E2EBBFC-1BC5-4E79-8C6A-5374D02638A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9" name="テキスト ボックス 8">
            <a:extLst>
              <a:ext uri="{FF2B5EF4-FFF2-40B4-BE49-F238E27FC236}">
                <a16:creationId xmlns:a16="http://schemas.microsoft.com/office/drawing/2014/main" id="{E0EECF29-9E59-41C0-8B8A-EC1054688594}"/>
              </a:ext>
            </a:extLst>
          </p:cNvPr>
          <p:cNvSpPr txBox="1"/>
          <p:nvPr/>
        </p:nvSpPr>
        <p:spPr>
          <a:xfrm>
            <a:off x="5391349" y="1903709"/>
            <a:ext cx="5886251" cy="3744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rgbClr val="2CCCD3"/>
                </a:solidFill>
                <a:latin typeface="小塚ゴシック Pr6N L" panose="020B0200000000000000" pitchFamily="34" charset="-128"/>
                <a:ea typeface="小塚ゴシック Pr6N L" panose="020B0200000000000000" pitchFamily="34" charset="-128"/>
              </a:rPr>
              <a:t>付属</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の</a:t>
            </a:r>
            <a:r>
              <a:rPr lang="ja-JP" altLang="en-US" sz="2800">
                <a:solidFill>
                  <a:srgbClr val="F75577"/>
                </a:solidFill>
                <a:latin typeface="小塚ゴシック Pr6N L" panose="020B0200000000000000" pitchFamily="34" charset="-128"/>
                <a:ea typeface="小塚ゴシック Pr6N L" panose="020B0200000000000000" pitchFamily="34" charset="-128"/>
              </a:rPr>
              <a:t>専用マグネット充電器</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を使用してください。</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chemeClr val="bg1">
                  <a:lumMod val="65000"/>
                </a:schemeClr>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マグネット充電器は、</a:t>
            </a:r>
            <a:r>
              <a:rPr lang="en-US" altLang="ja-JP" sz="2800">
                <a:solidFill>
                  <a:srgbClr val="2CCCD3"/>
                </a:solidFill>
                <a:latin typeface="小塚ゴシック Pr6N L" panose="020B0200000000000000" pitchFamily="34" charset="-128"/>
                <a:ea typeface="小塚ゴシック Pr6N L" panose="020B0200000000000000" pitchFamily="34" charset="-128"/>
              </a:rPr>
              <a:t>USB</a:t>
            </a:r>
            <a:r>
              <a:rPr lang="ja-JP" altLang="en-US" sz="2800">
                <a:solidFill>
                  <a:srgbClr val="2CCCD3"/>
                </a:solidFill>
                <a:latin typeface="小塚ゴシック Pr6N L" panose="020B0200000000000000" pitchFamily="34" charset="-128"/>
                <a:ea typeface="小塚ゴシック Pr6N L" panose="020B0200000000000000" pitchFamily="34" charset="-128"/>
              </a:rPr>
              <a:t>接続</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です。</a:t>
            </a:r>
            <a:r>
              <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rPr>
              <a:t>USB</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コンセントは、お手持ちのものをご使用ください。</a:t>
            </a:r>
          </a:p>
        </p:txBody>
      </p:sp>
      <p:sp>
        <p:nvSpPr>
          <p:cNvPr id="10" name="テキスト ボックス 9">
            <a:extLst>
              <a:ext uri="{FF2B5EF4-FFF2-40B4-BE49-F238E27FC236}">
                <a16:creationId xmlns:a16="http://schemas.microsoft.com/office/drawing/2014/main" id="{BED717B7-B2C7-4A39-87E9-563A4E765860}"/>
              </a:ext>
            </a:extLst>
          </p:cNvPr>
          <p:cNvSpPr txBox="1"/>
          <p:nvPr/>
        </p:nvSpPr>
        <p:spPr>
          <a:xfrm>
            <a:off x="2652668" y="347291"/>
            <a:ext cx="8925088"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どのように充電しますか？</a:t>
            </a:r>
          </a:p>
        </p:txBody>
      </p:sp>
      <p:pic>
        <p:nvPicPr>
          <p:cNvPr id="3074" name="Picture 2">
            <a:extLst>
              <a:ext uri="{FF2B5EF4-FFF2-40B4-BE49-F238E27FC236}">
                <a16:creationId xmlns:a16="http://schemas.microsoft.com/office/drawing/2014/main" id="{78AFFF5B-E7AE-4747-B63E-204B756A6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94" y="2273816"/>
            <a:ext cx="4179368" cy="313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689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D847EBC-0823-46A3-A4D9-3A6A72B90E4B}"/>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3904FB8-D0FE-41BA-9501-9F1D4116C885}"/>
              </a:ext>
            </a:extLst>
          </p:cNvPr>
          <p:cNvSpPr txBox="1"/>
          <p:nvPr/>
        </p:nvSpPr>
        <p:spPr>
          <a:xfrm>
            <a:off x="206923" y="142107"/>
            <a:ext cx="2056973"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en-US" altLang="ja-JP" sz="6000">
                <a:solidFill>
                  <a:srgbClr val="F75577"/>
                </a:solidFill>
                <a:latin typeface="小塚ゴシック Pro R" panose="020B0400000000000000" pitchFamily="34" charset="-128"/>
                <a:ea typeface="小塚ゴシック Pro R" panose="020B0400000000000000" pitchFamily="34" charset="-128"/>
              </a:rPr>
              <a:t>10</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11" name="グループ化 10">
            <a:extLst>
              <a:ext uri="{FF2B5EF4-FFF2-40B4-BE49-F238E27FC236}">
                <a16:creationId xmlns:a16="http://schemas.microsoft.com/office/drawing/2014/main" id="{BABBD7B1-1364-4EFE-9CB5-B814D41B215E}"/>
              </a:ext>
            </a:extLst>
          </p:cNvPr>
          <p:cNvGrpSpPr/>
          <p:nvPr/>
        </p:nvGrpSpPr>
        <p:grpSpPr>
          <a:xfrm flipH="1">
            <a:off x="4735737" y="4095750"/>
            <a:ext cx="7648834" cy="2762250"/>
            <a:chOff x="-1" y="4095750"/>
            <a:chExt cx="7648834" cy="2762250"/>
          </a:xfrm>
        </p:grpSpPr>
        <p:sp>
          <p:nvSpPr>
            <p:cNvPr id="12" name="Rectangle 14">
              <a:extLst>
                <a:ext uri="{FF2B5EF4-FFF2-40B4-BE49-F238E27FC236}">
                  <a16:creationId xmlns:a16="http://schemas.microsoft.com/office/drawing/2014/main" id="{D3176CEF-7C15-4514-A168-27BED486A8F2}"/>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 name="Rectangle 13">
              <a:extLst>
                <a:ext uri="{FF2B5EF4-FFF2-40B4-BE49-F238E27FC236}">
                  <a16:creationId xmlns:a16="http://schemas.microsoft.com/office/drawing/2014/main" id="{5E2EBBFC-1BC5-4E79-8C6A-5374D02638A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9" name="テキスト ボックス 8">
            <a:extLst>
              <a:ext uri="{FF2B5EF4-FFF2-40B4-BE49-F238E27FC236}">
                <a16:creationId xmlns:a16="http://schemas.microsoft.com/office/drawing/2014/main" id="{E0EECF29-9E59-41C0-8B8A-EC1054688594}"/>
              </a:ext>
            </a:extLst>
          </p:cNvPr>
          <p:cNvSpPr txBox="1"/>
          <p:nvPr/>
        </p:nvSpPr>
        <p:spPr>
          <a:xfrm>
            <a:off x="5397349" y="2710624"/>
            <a:ext cx="5886251" cy="13439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電池切れの状態からフル充電まで、</a:t>
            </a:r>
            <a:r>
              <a:rPr lang="ja-JP" altLang="en-US" sz="2800">
                <a:solidFill>
                  <a:srgbClr val="F75577"/>
                </a:solidFill>
                <a:latin typeface="小塚ゴシック Pr6N L" panose="020B0200000000000000" pitchFamily="34" charset="-128"/>
                <a:ea typeface="小塚ゴシック Pr6N L" panose="020B0200000000000000" pitchFamily="34" charset="-128"/>
              </a:rPr>
              <a:t>約 </a:t>
            </a:r>
            <a:r>
              <a:rPr lang="en-US" altLang="ja-JP" sz="2800">
                <a:solidFill>
                  <a:srgbClr val="F75577"/>
                </a:solidFill>
                <a:latin typeface="小塚ゴシック Pr6N L" panose="020B0200000000000000" pitchFamily="34" charset="-128"/>
                <a:ea typeface="小塚ゴシック Pr6N L" panose="020B0200000000000000" pitchFamily="34" charset="-128"/>
              </a:rPr>
              <a:t>3.5 </a:t>
            </a:r>
            <a:r>
              <a:rPr lang="ja-JP" altLang="en-US" sz="2800">
                <a:solidFill>
                  <a:srgbClr val="F75577"/>
                </a:solidFill>
                <a:latin typeface="小塚ゴシック Pr6N L" panose="020B0200000000000000" pitchFamily="34" charset="-128"/>
                <a:ea typeface="小塚ゴシック Pr6N L" panose="020B0200000000000000" pitchFamily="34" charset="-128"/>
              </a:rPr>
              <a:t>時間</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です。</a:t>
            </a:r>
            <a:endParaRPr kumimoji="1" lang="en-US" altLang="ja-JP" sz="28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p:txBody>
      </p:sp>
      <p:sp>
        <p:nvSpPr>
          <p:cNvPr id="10" name="テキスト ボックス 9">
            <a:extLst>
              <a:ext uri="{FF2B5EF4-FFF2-40B4-BE49-F238E27FC236}">
                <a16:creationId xmlns:a16="http://schemas.microsoft.com/office/drawing/2014/main" id="{BED717B7-B2C7-4A39-87E9-563A4E765860}"/>
              </a:ext>
            </a:extLst>
          </p:cNvPr>
          <p:cNvSpPr txBox="1"/>
          <p:nvPr/>
        </p:nvSpPr>
        <p:spPr>
          <a:xfrm>
            <a:off x="2382517" y="347291"/>
            <a:ext cx="9674028"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フル充電にはどのくらいの時間が必要ですか？</a:t>
            </a:r>
          </a:p>
        </p:txBody>
      </p:sp>
      <p:pic>
        <p:nvPicPr>
          <p:cNvPr id="3074" name="Picture 2">
            <a:extLst>
              <a:ext uri="{FF2B5EF4-FFF2-40B4-BE49-F238E27FC236}">
                <a16:creationId xmlns:a16="http://schemas.microsoft.com/office/drawing/2014/main" id="{78AFFF5B-E7AE-4747-B63E-204B756A6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94" y="2273816"/>
            <a:ext cx="4179368" cy="313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206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8168987-FE47-4070-AB52-F7CFAF3F686C}"/>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B04355A-A0AB-4C6F-827B-1D28F973F8F1}"/>
              </a:ext>
            </a:extLst>
          </p:cNvPr>
          <p:cNvSpPr txBox="1"/>
          <p:nvPr/>
        </p:nvSpPr>
        <p:spPr>
          <a:xfrm>
            <a:off x="206923" y="142107"/>
            <a:ext cx="2056973"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en-US" altLang="ja-JP" sz="6000">
                <a:solidFill>
                  <a:srgbClr val="F75577"/>
                </a:solidFill>
                <a:latin typeface="小塚ゴシック Pro R" panose="020B0400000000000000" pitchFamily="34" charset="-128"/>
                <a:ea typeface="小塚ゴシック Pro R" panose="020B0400000000000000" pitchFamily="34" charset="-128"/>
              </a:rPr>
              <a:t>11</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11" name="グループ化 10">
            <a:extLst>
              <a:ext uri="{FF2B5EF4-FFF2-40B4-BE49-F238E27FC236}">
                <a16:creationId xmlns:a16="http://schemas.microsoft.com/office/drawing/2014/main" id="{BABBD7B1-1364-4EFE-9CB5-B814D41B215E}"/>
              </a:ext>
            </a:extLst>
          </p:cNvPr>
          <p:cNvGrpSpPr/>
          <p:nvPr/>
        </p:nvGrpSpPr>
        <p:grpSpPr>
          <a:xfrm flipH="1">
            <a:off x="4735737" y="4095750"/>
            <a:ext cx="7648834" cy="2762250"/>
            <a:chOff x="-1" y="4095750"/>
            <a:chExt cx="7648834" cy="2762250"/>
          </a:xfrm>
        </p:grpSpPr>
        <p:sp>
          <p:nvSpPr>
            <p:cNvPr id="12" name="Rectangle 14">
              <a:extLst>
                <a:ext uri="{FF2B5EF4-FFF2-40B4-BE49-F238E27FC236}">
                  <a16:creationId xmlns:a16="http://schemas.microsoft.com/office/drawing/2014/main" id="{D3176CEF-7C15-4514-A168-27BED486A8F2}"/>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 name="Rectangle 13">
              <a:extLst>
                <a:ext uri="{FF2B5EF4-FFF2-40B4-BE49-F238E27FC236}">
                  <a16:creationId xmlns:a16="http://schemas.microsoft.com/office/drawing/2014/main" id="{5E2EBBFC-1BC5-4E79-8C6A-5374D02638A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9" name="テキスト ボックス 8">
            <a:extLst>
              <a:ext uri="{FF2B5EF4-FFF2-40B4-BE49-F238E27FC236}">
                <a16:creationId xmlns:a16="http://schemas.microsoft.com/office/drawing/2014/main" id="{E0EECF29-9E59-41C0-8B8A-EC1054688594}"/>
              </a:ext>
            </a:extLst>
          </p:cNvPr>
          <p:cNvSpPr txBox="1"/>
          <p:nvPr/>
        </p:nvSpPr>
        <p:spPr>
          <a:xfrm>
            <a:off x="5845215" y="2273686"/>
            <a:ext cx="5374328" cy="1990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フル充電の状態から、</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rgbClr val="2CCCD3"/>
                </a:solidFill>
                <a:latin typeface="小塚ゴシック Pr6N L" panose="020B0200000000000000" pitchFamily="34" charset="-128"/>
                <a:ea typeface="小塚ゴシック Pr6N L" panose="020B0200000000000000" pitchFamily="34" charset="-128"/>
              </a:rPr>
              <a:t>通常の使用</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で</a:t>
            </a:r>
            <a:r>
              <a:rPr lang="ja-JP" altLang="en-US" sz="2800">
                <a:solidFill>
                  <a:srgbClr val="F75577"/>
                </a:solidFill>
                <a:latin typeface="小塚ゴシック Pr6N L" panose="020B0200000000000000" pitchFamily="34" charset="-128"/>
                <a:ea typeface="小塚ゴシック Pr6N L" panose="020B0200000000000000" pitchFamily="34" charset="-128"/>
              </a:rPr>
              <a:t>約</a:t>
            </a:r>
            <a:r>
              <a:rPr lang="en-US" altLang="ja-JP" sz="2800">
                <a:solidFill>
                  <a:srgbClr val="F75577"/>
                </a:solidFill>
                <a:latin typeface="小塚ゴシック Pr6N L" panose="020B0200000000000000" pitchFamily="34" charset="-128"/>
                <a:ea typeface="小塚ゴシック Pr6N L" panose="020B0200000000000000" pitchFamily="34" charset="-128"/>
              </a:rPr>
              <a:t>1</a:t>
            </a:r>
            <a:r>
              <a:rPr lang="ja-JP" altLang="en-US" sz="2800">
                <a:solidFill>
                  <a:srgbClr val="F75577"/>
                </a:solidFill>
                <a:latin typeface="小塚ゴシック Pr6N L" panose="020B0200000000000000" pitchFamily="34" charset="-128"/>
                <a:ea typeface="小塚ゴシック Pr6N L" panose="020B0200000000000000" pitchFamily="34" charset="-128"/>
              </a:rPr>
              <a:t>ヵ月間</a:t>
            </a:r>
            <a:r>
              <a:rPr lang="ja-JP" altLang="en-US" sz="2800" baseline="30000">
                <a:solidFill>
                  <a:srgbClr val="F75577"/>
                </a:solidFill>
                <a:latin typeface="小塚ゴシック Pr6N L" panose="020B0200000000000000" pitchFamily="34" charset="-128"/>
                <a:ea typeface="小塚ゴシック Pr6N L" panose="020B0200000000000000" pitchFamily="34" charset="-128"/>
              </a:rPr>
              <a:t>＊</a:t>
            </a:r>
            <a:endParaRPr lang="en-US" altLang="ja-JP" sz="2800" baseline="30000">
              <a:solidFill>
                <a:srgbClr val="F75577"/>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ご使用いただけます。</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p:txBody>
      </p:sp>
      <p:sp>
        <p:nvSpPr>
          <p:cNvPr id="10" name="テキスト ボックス 9">
            <a:extLst>
              <a:ext uri="{FF2B5EF4-FFF2-40B4-BE49-F238E27FC236}">
                <a16:creationId xmlns:a16="http://schemas.microsoft.com/office/drawing/2014/main" id="{BED717B7-B2C7-4A39-87E9-563A4E765860}"/>
              </a:ext>
            </a:extLst>
          </p:cNvPr>
          <p:cNvSpPr txBox="1"/>
          <p:nvPr/>
        </p:nvSpPr>
        <p:spPr>
          <a:xfrm>
            <a:off x="2649363" y="347291"/>
            <a:ext cx="9592379"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一度のフル充電でどのくらい使えますか？</a:t>
            </a:r>
          </a:p>
        </p:txBody>
      </p:sp>
      <p:pic>
        <p:nvPicPr>
          <p:cNvPr id="14" name="図 13" descr="瓶, 座る, 写真, ホワイト が含まれている画像&#10;&#10;自動的に生成された説明">
            <a:extLst>
              <a:ext uri="{FF2B5EF4-FFF2-40B4-BE49-F238E27FC236}">
                <a16:creationId xmlns:a16="http://schemas.microsoft.com/office/drawing/2014/main" id="{3793D898-F6BD-4226-B779-DDB971691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906" y="1632964"/>
            <a:ext cx="1294269" cy="4855935"/>
          </a:xfrm>
          <a:prstGeom prst="rect">
            <a:avLst/>
          </a:prstGeom>
        </p:spPr>
      </p:pic>
      <p:sp>
        <p:nvSpPr>
          <p:cNvPr id="4" name="テキスト ボックス 3">
            <a:extLst>
              <a:ext uri="{FF2B5EF4-FFF2-40B4-BE49-F238E27FC236}">
                <a16:creationId xmlns:a16="http://schemas.microsoft.com/office/drawing/2014/main" id="{B303D05B-782C-4247-B1D6-FBFE6FB39A75}"/>
              </a:ext>
            </a:extLst>
          </p:cNvPr>
          <p:cNvSpPr txBox="1"/>
          <p:nvPr/>
        </p:nvSpPr>
        <p:spPr>
          <a:xfrm>
            <a:off x="5845215" y="5672538"/>
            <a:ext cx="4493538" cy="338554"/>
          </a:xfrm>
          <a:prstGeom prst="rect">
            <a:avLst/>
          </a:prstGeom>
          <a:noFill/>
        </p:spPr>
        <p:txBody>
          <a:bodyPr wrap="none" rtlCol="0">
            <a:spAutoFit/>
          </a:bodyPr>
          <a:lstStyle/>
          <a:p>
            <a:r>
              <a:rPr lang="ja-JP" altLang="en-US" sz="1600">
                <a:solidFill>
                  <a:schemeClr val="bg1">
                    <a:lumMod val="65000"/>
                  </a:schemeClr>
                </a:solidFill>
                <a:latin typeface="小塚ゴシック Pr6N L" panose="020B0200000000000000" pitchFamily="34" charset="-128"/>
                <a:ea typeface="小塚ゴシック Pr6N L" panose="020B0200000000000000" pitchFamily="34" charset="-128"/>
              </a:rPr>
              <a:t>＊</a:t>
            </a:r>
            <a:r>
              <a:rPr lang="ja-JP" altLang="ja-JP" sz="1600">
                <a:solidFill>
                  <a:schemeClr val="bg1">
                    <a:lumMod val="65000"/>
                  </a:schemeClr>
                </a:solidFill>
                <a:latin typeface="小塚ゴシック Pr6N L" panose="020B0200000000000000" pitchFamily="34" charset="-128"/>
                <a:ea typeface="小塚ゴシック Pr6N L" panose="020B0200000000000000" pitchFamily="34" charset="-128"/>
              </a:rPr>
              <a:t>ご使用状況によ</a:t>
            </a:r>
            <a:r>
              <a:rPr lang="ja-JP" altLang="en-US" sz="1600">
                <a:solidFill>
                  <a:schemeClr val="bg1">
                    <a:lumMod val="65000"/>
                  </a:schemeClr>
                </a:solidFill>
                <a:latin typeface="小塚ゴシック Pr6N L" panose="020B0200000000000000" pitchFamily="34" charset="-128"/>
                <a:ea typeface="小塚ゴシック Pr6N L" panose="020B0200000000000000" pitchFamily="34" charset="-128"/>
              </a:rPr>
              <a:t>り、</a:t>
            </a:r>
            <a:r>
              <a:rPr lang="ja-JP" altLang="ja-JP" sz="1600">
                <a:solidFill>
                  <a:schemeClr val="bg1">
                    <a:lumMod val="65000"/>
                  </a:schemeClr>
                </a:solidFill>
                <a:latin typeface="小塚ゴシック Pr6N L" panose="020B0200000000000000" pitchFamily="34" charset="-128"/>
                <a:ea typeface="小塚ゴシック Pr6N L" panose="020B0200000000000000" pitchFamily="34" charset="-128"/>
              </a:rPr>
              <a:t>異な</a:t>
            </a:r>
            <a:r>
              <a:rPr lang="ja-JP" altLang="en-US" sz="1600">
                <a:solidFill>
                  <a:schemeClr val="bg1">
                    <a:lumMod val="65000"/>
                  </a:schemeClr>
                </a:solidFill>
                <a:latin typeface="小塚ゴシック Pr6N L" panose="020B0200000000000000" pitchFamily="34" charset="-128"/>
                <a:ea typeface="小塚ゴシック Pr6N L" panose="020B0200000000000000" pitchFamily="34" charset="-128"/>
              </a:rPr>
              <a:t>る場合があります。</a:t>
            </a:r>
          </a:p>
        </p:txBody>
      </p:sp>
    </p:spTree>
    <p:extLst>
      <p:ext uri="{BB962C8B-B14F-4D97-AF65-F5344CB8AC3E}">
        <p14:creationId xmlns:p14="http://schemas.microsoft.com/office/powerpoint/2010/main" val="3995647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D00B0836-7453-4814-85C4-8454B066CE8A}"/>
              </a:ext>
            </a:extLst>
          </p:cNvPr>
          <p:cNvSpPr/>
          <p:nvPr/>
        </p:nvSpPr>
        <p:spPr>
          <a:xfrm>
            <a:off x="0" y="0"/>
            <a:ext cx="12192000" cy="1263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CD2EAC2-9C19-4673-B3E8-AEC4601CA0DC}"/>
              </a:ext>
            </a:extLst>
          </p:cNvPr>
          <p:cNvSpPr txBox="1"/>
          <p:nvPr/>
        </p:nvSpPr>
        <p:spPr>
          <a:xfrm>
            <a:off x="206923" y="142107"/>
            <a:ext cx="2056973" cy="1015663"/>
          </a:xfrm>
          <a:prstGeom prst="rect">
            <a:avLst/>
          </a:prstGeom>
          <a:noFill/>
        </p:spPr>
        <p:txBody>
          <a:bodyPr wrap="none" rtlCol="0">
            <a:spAutoFit/>
          </a:bodyPr>
          <a:lstStyle/>
          <a:p>
            <a:r>
              <a:rPr lang="ja-JP" altLang="en-US" sz="4000">
                <a:solidFill>
                  <a:srgbClr val="F75577"/>
                </a:solidFill>
                <a:latin typeface="小塚ゴシック Pro R" panose="020B0400000000000000" pitchFamily="34" charset="-128"/>
                <a:ea typeface="小塚ゴシック Pro R" panose="020B0400000000000000" pitchFamily="34" charset="-128"/>
              </a:rPr>
              <a:t>その</a:t>
            </a:r>
            <a:r>
              <a:rPr lang="en-US" altLang="ja-JP" sz="6000">
                <a:solidFill>
                  <a:srgbClr val="F75577"/>
                </a:solidFill>
                <a:latin typeface="小塚ゴシック Pro R" panose="020B0400000000000000" pitchFamily="34" charset="-128"/>
                <a:ea typeface="小塚ゴシック Pro R" panose="020B0400000000000000" pitchFamily="34" charset="-128"/>
              </a:rPr>
              <a:t>12</a:t>
            </a:r>
            <a:endParaRPr kumimoji="1" lang="ja-JP" altLang="en-US" sz="6000">
              <a:solidFill>
                <a:srgbClr val="F75577"/>
              </a:solidFill>
              <a:latin typeface="小塚ゴシック Pro R" panose="020B0400000000000000" pitchFamily="34" charset="-128"/>
              <a:ea typeface="小塚ゴシック Pro R" panose="020B0400000000000000" pitchFamily="34" charset="-128"/>
            </a:endParaRPr>
          </a:p>
        </p:txBody>
      </p:sp>
      <p:grpSp>
        <p:nvGrpSpPr>
          <p:cNvPr id="11" name="グループ化 10">
            <a:extLst>
              <a:ext uri="{FF2B5EF4-FFF2-40B4-BE49-F238E27FC236}">
                <a16:creationId xmlns:a16="http://schemas.microsoft.com/office/drawing/2014/main" id="{BABBD7B1-1364-4EFE-9CB5-B814D41B215E}"/>
              </a:ext>
            </a:extLst>
          </p:cNvPr>
          <p:cNvGrpSpPr/>
          <p:nvPr/>
        </p:nvGrpSpPr>
        <p:grpSpPr>
          <a:xfrm flipH="1">
            <a:off x="4735737" y="4095750"/>
            <a:ext cx="7648834" cy="2762250"/>
            <a:chOff x="-1" y="4095750"/>
            <a:chExt cx="7648834" cy="2762250"/>
          </a:xfrm>
        </p:grpSpPr>
        <p:sp>
          <p:nvSpPr>
            <p:cNvPr id="12" name="Rectangle 14">
              <a:extLst>
                <a:ext uri="{FF2B5EF4-FFF2-40B4-BE49-F238E27FC236}">
                  <a16:creationId xmlns:a16="http://schemas.microsoft.com/office/drawing/2014/main" id="{D3176CEF-7C15-4514-A168-27BED486A8F2}"/>
                </a:ext>
              </a:extLst>
            </p:cNvPr>
            <p:cNvSpPr/>
            <p:nvPr/>
          </p:nvSpPr>
          <p:spPr>
            <a:xfrm>
              <a:off x="0" y="6153150"/>
              <a:ext cx="7648833" cy="704850"/>
            </a:xfrm>
            <a:prstGeom prst="rect">
              <a:avLst/>
            </a:prstGeom>
            <a:solidFill>
              <a:srgbClr val="A9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 name="Rectangle 13">
              <a:extLst>
                <a:ext uri="{FF2B5EF4-FFF2-40B4-BE49-F238E27FC236}">
                  <a16:creationId xmlns:a16="http://schemas.microsoft.com/office/drawing/2014/main" id="{5E2EBBFC-1BC5-4E79-8C6A-5374D02638AF}"/>
                </a:ext>
              </a:extLst>
            </p:cNvPr>
            <p:cNvSpPr/>
            <p:nvPr/>
          </p:nvSpPr>
          <p:spPr>
            <a:xfrm>
              <a:off x="-1" y="4095750"/>
              <a:ext cx="647701" cy="2393149"/>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9" name="テキスト ボックス 8">
            <a:extLst>
              <a:ext uri="{FF2B5EF4-FFF2-40B4-BE49-F238E27FC236}">
                <a16:creationId xmlns:a16="http://schemas.microsoft.com/office/drawing/2014/main" id="{E0EECF29-9E59-41C0-8B8A-EC1054688594}"/>
              </a:ext>
            </a:extLst>
          </p:cNvPr>
          <p:cNvSpPr txBox="1"/>
          <p:nvPr/>
        </p:nvSpPr>
        <p:spPr>
          <a:xfrm>
            <a:off x="4604610" y="2268315"/>
            <a:ext cx="7129687" cy="1990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800" err="1">
                <a:solidFill>
                  <a:schemeClr val="bg1">
                    <a:lumMod val="65000"/>
                  </a:schemeClr>
                </a:solidFill>
                <a:latin typeface="小塚ゴシック Pr6N L" panose="020B0200000000000000" pitchFamily="34" charset="-128"/>
                <a:ea typeface="小塚ゴシック Pr6N L" panose="020B0200000000000000" pitchFamily="34" charset="-128"/>
              </a:rPr>
              <a:t>ageLOC</a:t>
            </a:r>
            <a:r>
              <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rPr>
              <a:t> </a:t>
            </a: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ブースト、マグネット充電器共に</a:t>
            </a:r>
            <a:r>
              <a:rPr lang="ja-JP" altLang="en-US" sz="2800">
                <a:solidFill>
                  <a:srgbClr val="A5A5A5"/>
                </a:solidFill>
                <a:latin typeface="小塚ゴシック Pr6N L" panose="020B0200000000000000" pitchFamily="34" charset="-128"/>
                <a:ea typeface="小塚ゴシック Pr6N L" panose="020B0200000000000000" pitchFamily="34" charset="-128"/>
              </a:rPr>
              <a:t>、</a:t>
            </a:r>
            <a:endParaRPr lang="en-US" altLang="ja-JP" sz="2800">
              <a:solidFill>
                <a:srgbClr val="A5A5A5"/>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rgbClr val="2CCCD3"/>
                </a:solidFill>
                <a:latin typeface="小塚ゴシック Pr6N L" panose="020B0200000000000000" pitchFamily="34" charset="-128"/>
                <a:ea typeface="小塚ゴシック Pr6N L" panose="020B0200000000000000" pitchFamily="34" charset="-128"/>
              </a:rPr>
              <a:t>お買い上げ日より</a:t>
            </a:r>
            <a:r>
              <a:rPr lang="en-US" altLang="ja-JP" sz="2800">
                <a:solidFill>
                  <a:srgbClr val="2CCCD3"/>
                </a:solidFill>
                <a:latin typeface="小塚ゴシック Pr6N L" panose="020B0200000000000000" pitchFamily="34" charset="-128"/>
                <a:ea typeface="小塚ゴシック Pr6N L" panose="020B0200000000000000" pitchFamily="34" charset="-128"/>
              </a:rPr>
              <a:t>2</a:t>
            </a:r>
            <a:r>
              <a:rPr lang="ja-JP" altLang="en-US" sz="2800">
                <a:solidFill>
                  <a:srgbClr val="2CCCD3"/>
                </a:solidFill>
                <a:latin typeface="小塚ゴシック Pr6N L" panose="020B0200000000000000" pitchFamily="34" charset="-128"/>
                <a:ea typeface="小塚ゴシック Pr6N L" panose="020B0200000000000000" pitchFamily="34" charset="-128"/>
              </a:rPr>
              <a:t>年間</a:t>
            </a:r>
            <a:endParaRPr lang="en-US" altLang="ja-JP" sz="2800">
              <a:solidFill>
                <a:srgbClr val="2CCCD3"/>
              </a:solidFill>
              <a:latin typeface="小塚ゴシック Pr6N L" panose="020B0200000000000000" pitchFamily="34" charset="-128"/>
              <a:ea typeface="小塚ゴシック Pr6N L" panose="020B02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a:solidFill>
                  <a:schemeClr val="bg1">
                    <a:lumMod val="65000"/>
                  </a:schemeClr>
                </a:solidFill>
                <a:latin typeface="小塚ゴシック Pr6N L" panose="020B0200000000000000" pitchFamily="34" charset="-128"/>
                <a:ea typeface="小塚ゴシック Pr6N L" panose="020B0200000000000000" pitchFamily="34" charset="-128"/>
              </a:rPr>
              <a:t>を保証期間としています。</a:t>
            </a:r>
            <a:endParaRPr lang="en-US" altLang="ja-JP" sz="2800">
              <a:solidFill>
                <a:schemeClr val="bg1">
                  <a:lumMod val="65000"/>
                </a:schemeClr>
              </a:solidFill>
              <a:latin typeface="小塚ゴシック Pr6N L" panose="020B0200000000000000" pitchFamily="34" charset="-128"/>
              <a:ea typeface="小塚ゴシック Pr6N L" panose="020B0200000000000000" pitchFamily="34" charset="-128"/>
            </a:endParaRPr>
          </a:p>
        </p:txBody>
      </p:sp>
      <p:sp>
        <p:nvSpPr>
          <p:cNvPr id="10" name="テキスト ボックス 9">
            <a:extLst>
              <a:ext uri="{FF2B5EF4-FFF2-40B4-BE49-F238E27FC236}">
                <a16:creationId xmlns:a16="http://schemas.microsoft.com/office/drawing/2014/main" id="{BED717B7-B2C7-4A39-87E9-563A4E765860}"/>
              </a:ext>
            </a:extLst>
          </p:cNvPr>
          <p:cNvSpPr txBox="1"/>
          <p:nvPr/>
        </p:nvSpPr>
        <p:spPr>
          <a:xfrm>
            <a:off x="2645229" y="347291"/>
            <a:ext cx="9527064"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ja-JP" altLang="en-US" sz="3600">
                <a:solidFill>
                  <a:srgbClr val="2CCCD3"/>
                </a:solidFill>
                <a:latin typeface="小塚ゴシック Pr6N L" panose="020B0200000000000000" pitchFamily="34" charset="-128"/>
                <a:ea typeface="小塚ゴシック Pr6N L" panose="020B0200000000000000" pitchFamily="34" charset="-128"/>
              </a:rPr>
              <a:t>保証期間は何年ですか？</a:t>
            </a:r>
          </a:p>
        </p:txBody>
      </p:sp>
      <p:pic>
        <p:nvPicPr>
          <p:cNvPr id="19" name="図 18" descr="瓶, 座る, 写真, ホワイト が含まれている画像&#10;&#10;自動的に生成された説明">
            <a:extLst>
              <a:ext uri="{FF2B5EF4-FFF2-40B4-BE49-F238E27FC236}">
                <a16:creationId xmlns:a16="http://schemas.microsoft.com/office/drawing/2014/main" id="{42889F74-A802-46A9-949E-AAF78CF5C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906" y="1632964"/>
            <a:ext cx="1294269" cy="4855935"/>
          </a:xfrm>
          <a:prstGeom prst="rect">
            <a:avLst/>
          </a:prstGeom>
        </p:spPr>
      </p:pic>
    </p:spTree>
    <p:extLst>
      <p:ext uri="{BB962C8B-B14F-4D97-AF65-F5344CB8AC3E}">
        <p14:creationId xmlns:p14="http://schemas.microsoft.com/office/powerpoint/2010/main" val="3202944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衣料, 屋内, 若い が含まれている画像&#10;&#10;自動的に生成された説明">
            <a:extLst>
              <a:ext uri="{FF2B5EF4-FFF2-40B4-BE49-F238E27FC236}">
                <a16:creationId xmlns:a16="http://schemas.microsoft.com/office/drawing/2014/main" id="{3CCEBB9A-F207-420C-B832-6A27C0554E65}"/>
              </a:ext>
            </a:extLst>
          </p:cNvPr>
          <p:cNvPicPr>
            <a:picLocks noChangeAspect="1"/>
          </p:cNvPicPr>
          <p:nvPr/>
        </p:nvPicPr>
        <p:blipFill rotWithShape="1">
          <a:blip r:embed="rId3">
            <a:extLst>
              <a:ext uri="{28A0092B-C50C-407E-A947-70E740481C1C}">
                <a14:useLocalDpi xmlns:a14="http://schemas.microsoft.com/office/drawing/2010/main"/>
              </a:ext>
            </a:extLst>
          </a:blip>
          <a:srcRect l="38546" r="1420"/>
          <a:stretch/>
        </p:blipFill>
        <p:spPr>
          <a:xfrm>
            <a:off x="5085348" y="0"/>
            <a:ext cx="7315200" cy="6858000"/>
          </a:xfrm>
          <a:prstGeom prst="rect">
            <a:avLst/>
          </a:prstGeom>
        </p:spPr>
      </p:pic>
      <p:sp>
        <p:nvSpPr>
          <p:cNvPr id="4" name="テキスト ボックス 3">
            <a:extLst>
              <a:ext uri="{FF2B5EF4-FFF2-40B4-BE49-F238E27FC236}">
                <a16:creationId xmlns:a16="http://schemas.microsoft.com/office/drawing/2014/main" id="{8A576C47-32EB-4F98-BE75-B284BFBD4C17}"/>
              </a:ext>
            </a:extLst>
          </p:cNvPr>
          <p:cNvSpPr txBox="1"/>
          <p:nvPr/>
        </p:nvSpPr>
        <p:spPr>
          <a:xfrm>
            <a:off x="456397" y="335280"/>
            <a:ext cx="4580823" cy="452431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rPr>
              <a:t>さあ、</a:t>
            </a: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err="1">
                <a:ln>
                  <a:noFill/>
                </a:ln>
                <a:solidFill>
                  <a:srgbClr val="2CCCD3"/>
                </a:solidFill>
                <a:effectLst/>
                <a:uLnTx/>
                <a:uFillTx/>
                <a:latin typeface="小塚ゴシック Pr6N L" panose="020B0200000000000000" pitchFamily="34" charset="-128"/>
                <a:ea typeface="小塚ゴシック Pr6N L" panose="020B0200000000000000" pitchFamily="34" charset="-128"/>
                <a:cs typeface="+mn-cs"/>
              </a:rPr>
              <a:t>ageLOC</a:t>
            </a:r>
            <a:r>
              <a:rPr kumimoji="1" lang="en-US" altLang="ja-JP" sz="3200" b="0" i="0" u="none" strike="noStrike" kern="1200" cap="none" spc="0" normalizeH="0" baseline="0" noProof="0">
                <a:ln>
                  <a:noFill/>
                </a:ln>
                <a:solidFill>
                  <a:srgbClr val="2CCCD3"/>
                </a:solidFill>
                <a:effectLst/>
                <a:uLnTx/>
                <a:uFillTx/>
                <a:latin typeface="小塚ゴシック Pr6N L" panose="020B0200000000000000" pitchFamily="34" charset="-128"/>
                <a:ea typeface="小塚ゴシック Pr6N L" panose="020B0200000000000000" pitchFamily="34" charset="-128"/>
                <a:cs typeface="+mn-cs"/>
              </a:rPr>
              <a:t> </a:t>
            </a:r>
            <a:r>
              <a:rPr kumimoji="1" lang="ja-JP" altLang="en-US" sz="3200" b="0" i="0" u="none" strike="noStrike" kern="1200" cap="none" spc="0" normalizeH="0" baseline="0" noProof="0">
                <a:ln>
                  <a:noFill/>
                </a:ln>
                <a:solidFill>
                  <a:srgbClr val="2CCCD3"/>
                </a:solidFill>
                <a:effectLst/>
                <a:uLnTx/>
                <a:uFillTx/>
                <a:latin typeface="小塚ゴシック Pr6N L" panose="020B0200000000000000" pitchFamily="34" charset="-128"/>
                <a:ea typeface="小塚ゴシック Pr6N L" panose="020B0200000000000000" pitchFamily="34" charset="-128"/>
                <a:cs typeface="+mn-cs"/>
              </a:rPr>
              <a:t>ブースト</a:t>
            </a:r>
            <a:r>
              <a:rPr kumimoji="1" lang="ja-JP" altLang="en-US"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rPr>
              <a:t>で</a:t>
            </a: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F65275"/>
                </a:solidFill>
                <a:effectLst/>
                <a:uLnTx/>
                <a:uFillTx/>
                <a:latin typeface="小塚ゴシック Pr6N L" panose="020B0200000000000000" pitchFamily="34" charset="-128"/>
                <a:ea typeface="小塚ゴシック Pr6N L" panose="020B0200000000000000" pitchFamily="34" charset="-128"/>
                <a:cs typeface="+mn-cs"/>
              </a:rPr>
              <a:t>輝き</a:t>
            </a:r>
            <a:r>
              <a:rPr kumimoji="1" lang="ja-JP" altLang="en-US"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rPr>
              <a:t>を手に入れよう！</a:t>
            </a: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a:ln>
                <a:noFill/>
              </a:ln>
              <a:solidFill>
                <a:srgbClr val="A5A5A5"/>
              </a:solidFill>
              <a:effectLst/>
              <a:uLnTx/>
              <a:uFillTx/>
              <a:latin typeface="小塚ゴシック Pr6N L" panose="020B0200000000000000" pitchFamily="34" charset="-128"/>
              <a:ea typeface="小塚ゴシック Pr6N L" panose="020B0200000000000000" pitchFamily="34" charset="-128"/>
              <a:cs typeface="+mn-cs"/>
            </a:endParaRPr>
          </a:p>
        </p:txBody>
      </p:sp>
      <p:pic>
        <p:nvPicPr>
          <p:cNvPr id="5" name="Picture 11">
            <a:extLst>
              <a:ext uri="{FF2B5EF4-FFF2-40B4-BE49-F238E27FC236}">
                <a16:creationId xmlns:a16="http://schemas.microsoft.com/office/drawing/2014/main" id="{4B98D62A-4830-4DD7-A319-A8D41C867F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773" y="5352038"/>
            <a:ext cx="2547383" cy="2588804"/>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75870B9-2A02-48DF-BF00-FE341B5926C5}"/>
              </a:ext>
            </a:extLst>
          </p:cNvPr>
          <p:cNvGrpSpPr/>
          <p:nvPr/>
        </p:nvGrpSpPr>
        <p:grpSpPr>
          <a:xfrm>
            <a:off x="-179680" y="-1246149"/>
            <a:ext cx="14581480" cy="10119869"/>
            <a:chOff x="-179680" y="-1246149"/>
            <a:chExt cx="14581480" cy="10119869"/>
          </a:xfrm>
        </p:grpSpPr>
        <p:grpSp>
          <p:nvGrpSpPr>
            <p:cNvPr id="13" name="グループ化 12">
              <a:extLst>
                <a:ext uri="{FF2B5EF4-FFF2-40B4-BE49-F238E27FC236}">
                  <a16:creationId xmlns:a16="http://schemas.microsoft.com/office/drawing/2014/main" id="{BC478A54-E806-4A4E-87C1-0B61C0D5B4F7}"/>
                </a:ext>
              </a:extLst>
            </p:cNvPr>
            <p:cNvGrpSpPr/>
            <p:nvPr/>
          </p:nvGrpSpPr>
          <p:grpSpPr>
            <a:xfrm flipH="1">
              <a:off x="-179680" y="-1246149"/>
              <a:ext cx="14581480" cy="10119869"/>
              <a:chOff x="-2389480" y="-1246149"/>
              <a:chExt cx="14581479" cy="10119869"/>
            </a:xfrm>
          </p:grpSpPr>
          <p:sp>
            <p:nvSpPr>
              <p:cNvPr id="4" name="Rectangle 4">
                <a:extLst>
                  <a:ext uri="{FF2B5EF4-FFF2-40B4-BE49-F238E27FC236}">
                    <a16:creationId xmlns:a16="http://schemas.microsoft.com/office/drawing/2014/main" id="{DA1684DE-1433-4B5F-909C-8E550FC69FB3}"/>
                  </a:ext>
                </a:extLst>
              </p:cNvPr>
              <p:cNvSpPr/>
              <p:nvPr/>
            </p:nvSpPr>
            <p:spPr>
              <a:xfrm rot="19761246">
                <a:off x="-2389480" y="-1246149"/>
                <a:ext cx="9252140" cy="7384238"/>
              </a:xfrm>
              <a:prstGeom prst="rect">
                <a:avLst/>
              </a:prstGeom>
              <a:solidFill>
                <a:srgbClr val="E6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3">
                <a:extLst>
                  <a:ext uri="{FF2B5EF4-FFF2-40B4-BE49-F238E27FC236}">
                    <a16:creationId xmlns:a16="http://schemas.microsoft.com/office/drawing/2014/main" id="{FFE62927-3F1A-4478-93D9-D2AC7B0D92B0}"/>
                  </a:ext>
                </a:extLst>
              </p:cNvPr>
              <p:cNvSpPr/>
              <p:nvPr/>
            </p:nvSpPr>
            <p:spPr>
              <a:xfrm rot="19761246">
                <a:off x="5697258" y="3561235"/>
                <a:ext cx="5234976" cy="5312485"/>
              </a:xfrm>
              <a:prstGeom prst="rect">
                <a:avLst/>
              </a:prstGeom>
              <a:solidFill>
                <a:srgbClr val="2C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A9E5EA"/>
                  </a:solidFill>
                  <a:effectLst/>
                  <a:uLnTx/>
                  <a:uFillTx/>
                  <a:latin typeface="游ゴシック" panose="020F0502020204030204"/>
                  <a:ea typeface="+mn-ea"/>
                  <a:cs typeface="+mn-cs"/>
                </a:endParaRPr>
              </a:p>
            </p:txBody>
          </p:sp>
          <p:pic>
            <p:nvPicPr>
              <p:cNvPr id="7" name="Picture 6">
                <a:extLst>
                  <a:ext uri="{FF2B5EF4-FFF2-40B4-BE49-F238E27FC236}">
                    <a16:creationId xmlns:a16="http://schemas.microsoft.com/office/drawing/2014/main" id="{01B5E4E8-6D30-4569-9469-3B302CFCBBEA}"/>
                  </a:ext>
                </a:extLst>
              </p:cNvPr>
              <p:cNvPicPr>
                <a:picLocks noChangeAspect="1"/>
              </p:cNvPicPr>
              <p:nvPr/>
            </p:nvPicPr>
            <p:blipFill>
              <a:blip r:embed="rId3">
                <a:alphaModFix amt="70000"/>
              </a:blip>
              <a:stretch>
                <a:fillRect/>
              </a:stretch>
            </p:blipFill>
            <p:spPr>
              <a:xfrm>
                <a:off x="5829299" y="3563450"/>
                <a:ext cx="6362700" cy="2818328"/>
              </a:xfrm>
              <a:prstGeom prst="rect">
                <a:avLst/>
              </a:prstGeom>
            </p:spPr>
          </p:pic>
        </p:grpSp>
        <p:pic>
          <p:nvPicPr>
            <p:cNvPr id="3" name="図 2" descr="瓶, 座る, 写真, ホワイト が含まれている画像&#10;&#10;自動的に生成された説明">
              <a:extLst>
                <a:ext uri="{FF2B5EF4-FFF2-40B4-BE49-F238E27FC236}">
                  <a16:creationId xmlns:a16="http://schemas.microsoft.com/office/drawing/2014/main" id="{F54D90CE-6898-472A-970A-10AC6612B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491" y="537048"/>
              <a:ext cx="1662404" cy="6237137"/>
            </a:xfrm>
            <a:prstGeom prst="rect">
              <a:avLst/>
            </a:prstGeom>
          </p:spPr>
        </p:pic>
        <p:pic>
          <p:nvPicPr>
            <p:cNvPr id="2" name="図 1" descr="ローション が含まれている画像&#10;&#10;自動的に生成された説明">
              <a:extLst>
                <a:ext uri="{FF2B5EF4-FFF2-40B4-BE49-F238E27FC236}">
                  <a16:creationId xmlns:a16="http://schemas.microsoft.com/office/drawing/2014/main" id="{EC987EAA-BCA4-45CB-88DA-70EB39A94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1537" y="2750627"/>
              <a:ext cx="1208585" cy="3962445"/>
            </a:xfrm>
            <a:prstGeom prst="rect">
              <a:avLst/>
            </a:prstGeom>
          </p:spPr>
        </p:pic>
      </p:grpSp>
      <p:sp>
        <p:nvSpPr>
          <p:cNvPr id="12" name="正方形/長方形 11">
            <a:extLst>
              <a:ext uri="{FF2B5EF4-FFF2-40B4-BE49-F238E27FC236}">
                <a16:creationId xmlns:a16="http://schemas.microsoft.com/office/drawing/2014/main" id="{D7B84F7A-C59F-434C-BCD3-E987E2C719BB}"/>
              </a:ext>
            </a:extLst>
          </p:cNvPr>
          <p:cNvSpPr/>
          <p:nvPr/>
        </p:nvSpPr>
        <p:spPr>
          <a:xfrm>
            <a:off x="7562850" y="4007648"/>
            <a:ext cx="523013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小塚ゴシック Pr6N L" panose="020B0200000000000000" pitchFamily="34" charset="-128"/>
                <a:ea typeface="小塚ゴシック Pr6N L" panose="020B0200000000000000" pitchFamily="34" charset="-128"/>
                <a:cs typeface="+mn-cs"/>
              </a:rPr>
              <a:t>使う度に、美が高まる。</a:t>
            </a:r>
            <a:r>
              <a:rPr kumimoji="1" lang="en-US" altLang="ja-JP" sz="3200" b="0" i="0" u="none" strike="noStrike" kern="1200" cap="none" spc="0" normalizeH="0" baseline="0" noProof="0" err="1">
                <a:ln>
                  <a:noFill/>
                </a:ln>
                <a:solidFill>
                  <a:prstClr val="white"/>
                </a:solidFill>
                <a:effectLst/>
                <a:uLnTx/>
                <a:uFillTx/>
                <a:latin typeface="小塚ゴシック Pr6N L" panose="020B0200000000000000" pitchFamily="34" charset="-128"/>
                <a:ea typeface="小塚ゴシック Pr6N L" panose="020B0200000000000000" pitchFamily="34" charset="-128"/>
                <a:cs typeface="+mn-cs"/>
              </a:rPr>
              <a:t>ageLOC</a:t>
            </a:r>
            <a:r>
              <a:rPr kumimoji="1" lang="en-US" altLang="ja-JP" sz="3200" b="0" i="0" u="none" strike="noStrike" kern="1200" cap="none" spc="0" normalizeH="0" baseline="0" noProof="0">
                <a:ln>
                  <a:noFill/>
                </a:ln>
                <a:solidFill>
                  <a:prstClr val="white"/>
                </a:solidFill>
                <a:effectLst/>
                <a:uLnTx/>
                <a:uFillTx/>
                <a:latin typeface="小塚ゴシック Pr6N L" panose="020B0200000000000000" pitchFamily="34" charset="-128"/>
                <a:ea typeface="小塚ゴシック Pr6N L" panose="020B0200000000000000" pitchFamily="34" charset="-128"/>
                <a:cs typeface="+mn-cs"/>
              </a:rPr>
              <a:t> </a:t>
            </a:r>
            <a:r>
              <a:rPr kumimoji="1" lang="ja-JP" altLang="en-US" sz="3200" b="0" i="0" u="none" strike="noStrike" kern="1200" cap="none" spc="0" normalizeH="0" baseline="0" noProof="0">
                <a:ln>
                  <a:noFill/>
                </a:ln>
                <a:solidFill>
                  <a:prstClr val="white"/>
                </a:solidFill>
                <a:effectLst/>
                <a:uLnTx/>
                <a:uFillTx/>
                <a:latin typeface="小塚ゴシック Pr6N L" panose="020B0200000000000000" pitchFamily="34" charset="-128"/>
                <a:ea typeface="小塚ゴシック Pr6N L" panose="020B0200000000000000" pitchFamily="34" charset="-128"/>
                <a:cs typeface="+mn-cs"/>
              </a:rPr>
              <a:t>ブースト。</a:t>
            </a:r>
            <a:endParaRPr kumimoji="1" lang="en-US" altLang="ja-JP" sz="3200" b="0" i="0" u="none" strike="noStrike" kern="1200" cap="none" spc="0" normalizeH="0" baseline="0" noProof="0">
              <a:ln>
                <a:noFill/>
              </a:ln>
              <a:solidFill>
                <a:prstClr val="white"/>
              </a:solidFill>
              <a:effectLst/>
              <a:uLnTx/>
              <a:uFillTx/>
              <a:latin typeface="小塚ゴシック Pr6N L" panose="020B0200000000000000" pitchFamily="34" charset="-128"/>
              <a:ea typeface="小塚ゴシック Pr6N L" panose="020B0200000000000000" pitchFamily="34" charset="-128"/>
              <a:cs typeface="+mn-cs"/>
            </a:endParaRPr>
          </a:p>
        </p:txBody>
      </p:sp>
      <p:pic>
        <p:nvPicPr>
          <p:cNvPr id="14" name="Picture 5">
            <a:extLst>
              <a:ext uri="{FF2B5EF4-FFF2-40B4-BE49-F238E27FC236}">
                <a16:creationId xmlns:a16="http://schemas.microsoft.com/office/drawing/2014/main" id="{5428BFD0-9011-46BF-8E92-142A6E1A9C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126" y="503000"/>
            <a:ext cx="1498824" cy="1900948"/>
          </a:xfrm>
          <a:prstGeom prst="rect">
            <a:avLst/>
          </a:prstGeom>
        </p:spPr>
      </p:pic>
    </p:spTree>
    <p:extLst>
      <p:ext uri="{BB962C8B-B14F-4D97-AF65-F5344CB8AC3E}">
        <p14:creationId xmlns:p14="http://schemas.microsoft.com/office/powerpoint/2010/main" val="268650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FCA57A8A-AD71-4C4A-9770-CEF5C429ED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9247" y="3032736"/>
            <a:ext cx="1988904" cy="2517208"/>
          </a:xfrm>
          <a:prstGeom prst="rect">
            <a:avLst/>
          </a:prstGeom>
          <a:ln w="12700">
            <a:miter lim="400000"/>
          </a:ln>
        </p:spPr>
      </p:pic>
      <p:sp>
        <p:nvSpPr>
          <p:cNvPr id="9" name="Teaser/intro video">
            <a:extLst>
              <a:ext uri="{FF2B5EF4-FFF2-40B4-BE49-F238E27FC236}">
                <a16:creationId xmlns:a16="http://schemas.microsoft.com/office/drawing/2014/main" id="{77DB9A04-A8AE-41DC-BAF8-633FE15714BF}"/>
              </a:ext>
            </a:extLst>
          </p:cNvPr>
          <p:cNvSpPr txBox="1"/>
          <p:nvPr/>
        </p:nvSpPr>
        <p:spPr>
          <a:xfrm>
            <a:off x="1426464" y="1601743"/>
            <a:ext cx="2422456" cy="592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pPr algn="dist"/>
            <a:r>
              <a:rPr lang="ja-JP" altLang="en-US" sz="3600">
                <a:solidFill>
                  <a:srgbClr val="2CCCD3"/>
                </a:solidFill>
                <a:latin typeface="小塚ゴシック Pr6N L" panose="020B0200000000000000" pitchFamily="34" charset="-128"/>
                <a:ea typeface="小塚ゴシック Pr6N L" panose="020B0200000000000000" pitchFamily="34" charset="-128"/>
              </a:rPr>
              <a:t>製品概要</a:t>
            </a:r>
            <a:endParaRPr sz="3600">
              <a:solidFill>
                <a:srgbClr val="2CCCD3"/>
              </a:solidFill>
              <a:latin typeface="Verlag Light" pitchFamily="50" charset="0"/>
            </a:endParaRPr>
          </a:p>
        </p:txBody>
      </p:sp>
      <p:grpSp>
        <p:nvGrpSpPr>
          <p:cNvPr id="2" name="グループ化 1">
            <a:extLst>
              <a:ext uri="{FF2B5EF4-FFF2-40B4-BE49-F238E27FC236}">
                <a16:creationId xmlns:a16="http://schemas.microsoft.com/office/drawing/2014/main" id="{F703DD2D-7299-4D2F-AA03-A7C66EBD9649}"/>
              </a:ext>
            </a:extLst>
          </p:cNvPr>
          <p:cNvGrpSpPr/>
          <p:nvPr/>
        </p:nvGrpSpPr>
        <p:grpSpPr>
          <a:xfrm>
            <a:off x="5731495" y="-25709"/>
            <a:ext cx="6958199" cy="6883710"/>
            <a:chOff x="5731495" y="-25709"/>
            <a:chExt cx="6958199" cy="6883710"/>
          </a:xfrm>
        </p:grpSpPr>
        <p:pic>
          <p:nvPicPr>
            <p:cNvPr id="11" name="ageLOC boost texture.jpeg" descr="ageLOC boost texture.jpeg">
              <a:extLst>
                <a:ext uri="{FF2B5EF4-FFF2-40B4-BE49-F238E27FC236}">
                  <a16:creationId xmlns:a16="http://schemas.microsoft.com/office/drawing/2014/main" id="{F57E947E-3F77-4394-A5BD-E6FF20AE4A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495" y="-25709"/>
              <a:ext cx="6958199" cy="6883710"/>
            </a:xfrm>
            <a:prstGeom prst="rect">
              <a:avLst/>
            </a:prstGeom>
            <a:ln w="12700">
              <a:miter lim="400000"/>
            </a:ln>
          </p:spPr>
        </p:pic>
        <p:pic>
          <p:nvPicPr>
            <p:cNvPr id="10" name="図 9" descr="瓶, 座る, 写真, ホワイト が含まれている画像&#10;&#10;自動的に生成された説明">
              <a:extLst>
                <a:ext uri="{FF2B5EF4-FFF2-40B4-BE49-F238E27FC236}">
                  <a16:creationId xmlns:a16="http://schemas.microsoft.com/office/drawing/2014/main" id="{FA8EE302-D54B-42C6-A585-63ED31CDF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597" y="227074"/>
              <a:ext cx="1723494" cy="6466334"/>
            </a:xfrm>
            <a:prstGeom prst="rect">
              <a:avLst/>
            </a:prstGeom>
          </p:spPr>
        </p:pic>
      </p:grpSp>
    </p:spTree>
    <p:extLst>
      <p:ext uri="{BB962C8B-B14F-4D97-AF65-F5344CB8AC3E}">
        <p14:creationId xmlns:p14="http://schemas.microsoft.com/office/powerpoint/2010/main" val="1827169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5195072"/>
            <a:ext cx="7275947" cy="662332"/>
          </a:xfrm>
          <a:prstGeom prst="rect">
            <a:avLst/>
          </a:prstGeom>
          <a:noFill/>
        </p:spPr>
        <p:txBody>
          <a:bodyPr wrap="square" lIns="107287" tIns="53643" rIns="107287" bIns="53643" rtlCol="0">
            <a:spAutoFit/>
          </a:bodyPr>
          <a:lstStyle/>
          <a:p>
            <a:pPr defTabSz="914377">
              <a:defRPr/>
            </a:pPr>
            <a:r>
              <a:rPr lang="en-US" altLang="ja-JP">
                <a:solidFill>
                  <a:srgbClr val="595959"/>
                </a:solidFill>
                <a:latin typeface="Verlag Book" pitchFamily="50" charset="0"/>
                <a:ea typeface="小塚ゴシック Pro R" panose="020B0400000000000000"/>
                <a:cs typeface="ヒラギノ角ゴ Pro W6"/>
              </a:rPr>
              <a:t> </a:t>
            </a:r>
            <a:r>
              <a:rPr lang="en-US">
                <a:latin typeface="Verlag Book" pitchFamily="50" charset="0"/>
                <a:ea typeface="小塚ゴシック Pro R" panose="020B0400000000000000"/>
                <a:cs typeface="Times New Roman"/>
              </a:rPr>
              <a:t>©20</a:t>
            </a:r>
            <a:r>
              <a:rPr lang="en-US" altLang="ja-JP">
                <a:latin typeface="Verlag Book" pitchFamily="50" charset="0"/>
                <a:ea typeface="小塚ゴシック Pro R" panose="020B0400000000000000"/>
                <a:cs typeface="Times New Roman"/>
              </a:rPr>
              <a:t>20</a:t>
            </a:r>
            <a:r>
              <a:rPr lang="en-US">
                <a:latin typeface="Verlag Book" pitchFamily="50" charset="0"/>
                <a:ea typeface="小塚ゴシック Pro R" panose="020B0400000000000000"/>
                <a:cs typeface="Times New Roman"/>
              </a:rPr>
              <a:t> Nu Skin Japan Co., Ltd</a:t>
            </a:r>
            <a:r>
              <a:rPr lang="en-US">
                <a:latin typeface="Verlag Book"/>
                <a:ea typeface="小塚ゴシック Pro R" panose="020B0400000000000000"/>
                <a:cs typeface="Times New Roman"/>
              </a:rPr>
              <a:t>. </a:t>
            </a:r>
            <a:endParaRPr lang="ja-JP" altLang="en-US">
              <a:solidFill>
                <a:prstClr val="black"/>
              </a:solidFill>
              <a:latin typeface="ＭＳ Ｐゴシック"/>
              <a:ea typeface="小塚ゴシック Pro R" panose="020B0400000000000000"/>
              <a:cs typeface="ＭＳ Ｐゴシック"/>
            </a:endParaRPr>
          </a:p>
          <a:p>
            <a:pPr defTabSz="914377">
              <a:defRPr/>
            </a:pPr>
            <a:r>
              <a:rPr lang="ja-JP" altLang="en-US">
                <a:latin typeface="ＭＳ Ｐゴシック"/>
                <a:ea typeface="小塚ゴシック Pro R" panose="020B0400000000000000"/>
                <a:cs typeface="Times New Roman"/>
              </a:rPr>
              <a:t>掲載されている画像等の無断転載および改変は禁じられています。</a:t>
            </a:r>
            <a:endParaRPr lang="ja-JP" altLang="en-US">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5266929"/>
            <a:ext cx="732621" cy="51143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食品 が含まれている画像&#10;&#10;自動的に生成された説明">
            <a:extLst>
              <a:ext uri="{FF2B5EF4-FFF2-40B4-BE49-F238E27FC236}">
                <a16:creationId xmlns:a16="http://schemas.microsoft.com/office/drawing/2014/main" id="{31513EB6-000C-4D32-8DB9-9276A623B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552" y="1320800"/>
            <a:ext cx="4270896" cy="3263498"/>
          </a:xfrm>
          <a:prstGeom prst="rect">
            <a:avLst/>
          </a:prstGeom>
        </p:spPr>
      </p:pic>
    </p:spTree>
    <p:extLst>
      <p:ext uri="{BB962C8B-B14F-4D97-AF65-F5344CB8AC3E}">
        <p14:creationId xmlns:p14="http://schemas.microsoft.com/office/powerpoint/2010/main" val="3165675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2227" y="386576"/>
            <a:ext cx="2403891" cy="3042424"/>
          </a:xfrm>
          <a:prstGeom prst="rect">
            <a:avLst/>
          </a:prstGeom>
          <a:ln w="12700">
            <a:miter lim="400000"/>
          </a:ln>
        </p:spPr>
      </p:pic>
      <p:sp>
        <p:nvSpPr>
          <p:cNvPr id="5" name="正方形/長方形 4">
            <a:extLst>
              <a:ext uri="{FF2B5EF4-FFF2-40B4-BE49-F238E27FC236}">
                <a16:creationId xmlns:a16="http://schemas.microsoft.com/office/drawing/2014/main" id="{84970837-39DE-452D-9181-483013F79F5D}"/>
              </a:ext>
            </a:extLst>
          </p:cNvPr>
          <p:cNvSpPr/>
          <p:nvPr/>
        </p:nvSpPr>
        <p:spPr>
          <a:xfrm>
            <a:off x="6509730" y="4867771"/>
            <a:ext cx="5541594" cy="1077218"/>
          </a:xfrm>
          <a:prstGeom prst="rect">
            <a:avLst/>
          </a:prstGeom>
        </p:spPr>
        <p:txBody>
          <a:bodyPr wrap="square">
            <a:spAutoFit/>
          </a:bodyPr>
          <a:lstStyle/>
          <a:p>
            <a:r>
              <a:rPr lang="ja-JP" altLang="en-US" sz="3200">
                <a:solidFill>
                  <a:srgbClr val="F75577"/>
                </a:solidFill>
                <a:latin typeface="小塚ゴシック Pr6N L" panose="020B0200000000000000" pitchFamily="34" charset="-128"/>
                <a:ea typeface="小塚ゴシック Pr6N L" panose="020B0200000000000000" pitchFamily="34" charset="-128"/>
              </a:rPr>
              <a:t>使う度に、美が高まる。</a:t>
            </a:r>
            <a:endParaRPr lang="en-US" altLang="ja-JP" sz="3200">
              <a:solidFill>
                <a:srgbClr val="F75577"/>
              </a:solidFill>
              <a:latin typeface="小塚ゴシック Pr6N L" panose="020B0200000000000000" pitchFamily="34" charset="-128"/>
              <a:ea typeface="小塚ゴシック Pr6N L" panose="020B0200000000000000" pitchFamily="34" charset="-128"/>
            </a:endParaRPr>
          </a:p>
          <a:p>
            <a:r>
              <a:rPr lang="en-US" altLang="ja-JP" sz="3200" err="1">
                <a:solidFill>
                  <a:srgbClr val="F75577"/>
                </a:solidFill>
                <a:latin typeface="小塚ゴシック Pr6N L" panose="020B0200000000000000" pitchFamily="34" charset="-128"/>
                <a:ea typeface="小塚ゴシック Pr6N L" panose="020B0200000000000000" pitchFamily="34" charset="-128"/>
              </a:rPr>
              <a:t>ageLOC</a:t>
            </a:r>
            <a:r>
              <a:rPr lang="en-US" altLang="ja-JP" sz="3200">
                <a:solidFill>
                  <a:srgbClr val="F75577"/>
                </a:solidFill>
                <a:latin typeface="小塚ゴシック Pr6N L" panose="020B0200000000000000" pitchFamily="34" charset="-128"/>
                <a:ea typeface="小塚ゴシック Pr6N L" panose="020B0200000000000000" pitchFamily="34" charset="-128"/>
              </a:rPr>
              <a:t> </a:t>
            </a:r>
            <a:r>
              <a:rPr lang="ja-JP" altLang="en-US" sz="3200">
                <a:solidFill>
                  <a:srgbClr val="F75577"/>
                </a:solidFill>
                <a:latin typeface="小塚ゴシック Pr6N L" panose="020B0200000000000000" pitchFamily="34" charset="-128"/>
                <a:ea typeface="小塚ゴシック Pr6N L" panose="020B0200000000000000" pitchFamily="34" charset="-128"/>
              </a:rPr>
              <a:t>ブースト。</a:t>
            </a:r>
            <a:endParaRPr lang="en-US" altLang="ja-JP" sz="3200">
              <a:solidFill>
                <a:srgbClr val="F75577"/>
              </a:solidFill>
              <a:latin typeface="小塚ゴシック Pr6N L" panose="020B0200000000000000" pitchFamily="34" charset="-128"/>
              <a:ea typeface="小塚ゴシック Pr6N L" panose="020B0200000000000000" pitchFamily="34" charset="-128"/>
            </a:endParaRPr>
          </a:p>
        </p:txBody>
      </p:sp>
      <p:sp>
        <p:nvSpPr>
          <p:cNvPr id="6" name="正方形/長方形 5">
            <a:extLst>
              <a:ext uri="{FF2B5EF4-FFF2-40B4-BE49-F238E27FC236}">
                <a16:creationId xmlns:a16="http://schemas.microsoft.com/office/drawing/2014/main" id="{710153E9-263A-4053-92F1-845E23A3F429}"/>
              </a:ext>
            </a:extLst>
          </p:cNvPr>
          <p:cNvSpPr/>
          <p:nvPr/>
        </p:nvSpPr>
        <p:spPr>
          <a:xfrm>
            <a:off x="7563457" y="3538406"/>
            <a:ext cx="2174789" cy="369332"/>
          </a:xfrm>
          <a:prstGeom prst="rect">
            <a:avLst/>
          </a:prstGeom>
        </p:spPr>
        <p:txBody>
          <a:bodyPr wrap="square">
            <a:spAutoFit/>
          </a:bodyPr>
          <a:lstStyle/>
          <a:p>
            <a:r>
              <a:rPr lang="en-US" altLang="ja-JP" b="0">
                <a:solidFill>
                  <a:schemeClr val="accent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ageLOC </a:t>
            </a:r>
            <a:r>
              <a:rPr lang="ja-JP" altLang="en-US" b="0">
                <a:solidFill>
                  <a:schemeClr val="accent3"/>
                </a:solidFill>
                <a:latin typeface="小塚ゴシック Pr6N L" panose="020B0200000000000000" pitchFamily="34" charset="-128"/>
                <a:ea typeface="小塚ゴシック Pr6N L" panose="020B0200000000000000" pitchFamily="34" charset="-128"/>
                <a:cs typeface="ＭＳ Ｐゴシック" panose="020B0600070205080204" pitchFamily="50" charset="-128"/>
              </a:rPr>
              <a:t>ブースト™</a:t>
            </a:r>
            <a:endParaRPr lang="ja-JP" altLang="en-US" sz="1100" b="0">
              <a:solidFill>
                <a:schemeClr val="accent3"/>
              </a:solidFill>
              <a:latin typeface="小塚ゴシック Pr6N L" panose="020B0200000000000000" pitchFamily="34" charset="-128"/>
              <a:ea typeface="小塚ゴシック Pr6N L" panose="020B0200000000000000" pitchFamily="34" charset="-128"/>
            </a:endParaRPr>
          </a:p>
        </p:txBody>
      </p:sp>
      <p:grpSp>
        <p:nvGrpSpPr>
          <p:cNvPr id="4" name="グループ化 3">
            <a:extLst>
              <a:ext uri="{FF2B5EF4-FFF2-40B4-BE49-F238E27FC236}">
                <a16:creationId xmlns:a16="http://schemas.microsoft.com/office/drawing/2014/main" id="{5440C77A-9624-4630-8004-B0DE50AFA39B}"/>
              </a:ext>
            </a:extLst>
          </p:cNvPr>
          <p:cNvGrpSpPr/>
          <p:nvPr/>
        </p:nvGrpSpPr>
        <p:grpSpPr>
          <a:xfrm>
            <a:off x="14737" y="0"/>
            <a:ext cx="5541594" cy="6858000"/>
            <a:chOff x="14737" y="0"/>
            <a:chExt cx="5541594" cy="6858000"/>
          </a:xfrm>
        </p:grpSpPr>
        <p:pic>
          <p:nvPicPr>
            <p:cNvPr id="7" name="図 6" descr="文字の書かれた紙&#10;&#10;自動的に生成された説明">
              <a:extLst>
                <a:ext uri="{FF2B5EF4-FFF2-40B4-BE49-F238E27FC236}">
                  <a16:creationId xmlns:a16="http://schemas.microsoft.com/office/drawing/2014/main" id="{0B9FDDDF-52DE-4029-AEFB-BFC33F671B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202" t="3861" r="-219" b="8845"/>
            <a:stretch/>
          </p:blipFill>
          <p:spPr>
            <a:xfrm>
              <a:off x="14737" y="0"/>
              <a:ext cx="5541594" cy="6858000"/>
            </a:xfrm>
            <a:prstGeom prst="rect">
              <a:avLst/>
            </a:prstGeom>
          </p:spPr>
        </p:pic>
        <p:pic>
          <p:nvPicPr>
            <p:cNvPr id="3" name="図 2" descr="ローション が含まれている画像&#10;&#10;自動的に生成された説明">
              <a:extLst>
                <a:ext uri="{FF2B5EF4-FFF2-40B4-BE49-F238E27FC236}">
                  <a16:creationId xmlns:a16="http://schemas.microsoft.com/office/drawing/2014/main" id="{94180E23-0025-40D2-AEAF-418F0CBE7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621" y="2641600"/>
              <a:ext cx="1080742" cy="3543300"/>
            </a:xfrm>
            <a:prstGeom prst="rect">
              <a:avLst/>
            </a:prstGeom>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CC60941-0CF1-4DBE-86E7-FA83E5673FF8}"/>
              </a:ext>
            </a:extLst>
          </p:cNvPr>
          <p:cNvSpPr txBox="1"/>
          <p:nvPr/>
        </p:nvSpPr>
        <p:spPr>
          <a:xfrm>
            <a:off x="1641061" y="759995"/>
            <a:ext cx="3262432" cy="830997"/>
          </a:xfrm>
          <a:prstGeom prst="rect">
            <a:avLst/>
          </a:prstGeom>
          <a:noFill/>
        </p:spPr>
        <p:txBody>
          <a:bodyPr wrap="none" rtlCol="0">
            <a:spAutoFit/>
          </a:bodyPr>
          <a:lstStyle/>
          <a:p>
            <a:r>
              <a:rPr kumimoji="1" lang="ja-JP" altLang="en-US" sz="4800">
                <a:solidFill>
                  <a:srgbClr val="2CCCD3"/>
                </a:solidFill>
              </a:rPr>
              <a:t>名前の由来</a:t>
            </a:r>
          </a:p>
        </p:txBody>
      </p:sp>
      <p:sp>
        <p:nvSpPr>
          <p:cNvPr id="3" name="テキスト ボックス 2">
            <a:extLst>
              <a:ext uri="{FF2B5EF4-FFF2-40B4-BE49-F238E27FC236}">
                <a16:creationId xmlns:a16="http://schemas.microsoft.com/office/drawing/2014/main" id="{BCE99FD8-3AA7-4674-ADC3-7A65D3C7D967}"/>
              </a:ext>
            </a:extLst>
          </p:cNvPr>
          <p:cNvSpPr txBox="1"/>
          <p:nvPr/>
        </p:nvSpPr>
        <p:spPr>
          <a:xfrm>
            <a:off x="4786677" y="5336458"/>
            <a:ext cx="2803836" cy="830997"/>
          </a:xfrm>
          <a:prstGeom prst="rect">
            <a:avLst/>
          </a:prstGeom>
          <a:noFill/>
        </p:spPr>
        <p:txBody>
          <a:bodyPr wrap="square" rtlCol="0">
            <a:spAutoFit/>
          </a:bodyPr>
          <a:lstStyle/>
          <a:p>
            <a:r>
              <a:rPr kumimoji="1" lang="en-US" altLang="ja-JP" sz="2400">
                <a:solidFill>
                  <a:schemeClr val="bg1">
                    <a:lumMod val="50000"/>
                  </a:schemeClr>
                </a:solidFill>
                <a:latin typeface="小塚ゴシック Pro R" panose="020B0400000000000000" pitchFamily="34" charset="-128"/>
                <a:ea typeface="小塚ゴシック Pro R" panose="020B0400000000000000" pitchFamily="34" charset="-128"/>
              </a:rPr>
              <a:t>【</a:t>
            </a:r>
            <a:r>
              <a:rPr kumimoji="1" lang="ja-JP" altLang="en-US" sz="2400">
                <a:solidFill>
                  <a:schemeClr val="bg1">
                    <a:lumMod val="50000"/>
                  </a:schemeClr>
                </a:solidFill>
                <a:latin typeface="小塚ゴシック Pro R" panose="020B0400000000000000" pitchFamily="34" charset="-128"/>
                <a:ea typeface="小塚ゴシック Pro R" panose="020B0400000000000000" pitchFamily="34" charset="-128"/>
              </a:rPr>
              <a:t>英語</a:t>
            </a:r>
            <a:r>
              <a:rPr kumimoji="1" lang="en-US" altLang="ja-JP" sz="2400">
                <a:solidFill>
                  <a:schemeClr val="bg1">
                    <a:lumMod val="50000"/>
                  </a:schemeClr>
                </a:solidFill>
                <a:latin typeface="小塚ゴシック Pro R" panose="020B0400000000000000" pitchFamily="34" charset="-128"/>
                <a:ea typeface="小塚ゴシック Pro R" panose="020B0400000000000000" pitchFamily="34" charset="-128"/>
              </a:rPr>
              <a:t>】boost</a:t>
            </a:r>
          </a:p>
          <a:p>
            <a:r>
              <a:rPr lang="ja-JP" altLang="en-US" sz="2400">
                <a:solidFill>
                  <a:schemeClr val="bg1">
                    <a:lumMod val="50000"/>
                  </a:schemeClr>
                </a:solidFill>
                <a:latin typeface="小塚ゴシック Pro R" panose="020B0400000000000000" pitchFamily="34" charset="-128"/>
                <a:ea typeface="小塚ゴシック Pro R" panose="020B0400000000000000" pitchFamily="34" charset="-128"/>
              </a:rPr>
              <a:t>　　  　「高める」</a:t>
            </a:r>
            <a:endParaRPr kumimoji="1" lang="ja-JP" altLang="en-US" sz="2400">
              <a:solidFill>
                <a:schemeClr val="bg1">
                  <a:lumMod val="50000"/>
                </a:schemeClr>
              </a:solidFill>
              <a:latin typeface="小塚ゴシック Pro R" panose="020B0400000000000000" pitchFamily="34" charset="-128"/>
              <a:ea typeface="小塚ゴシック Pro R" panose="020B0400000000000000" pitchFamily="34" charset="-128"/>
            </a:endParaRPr>
          </a:p>
        </p:txBody>
      </p:sp>
      <p:sp>
        <p:nvSpPr>
          <p:cNvPr id="8" name="テキスト ボックス 7">
            <a:extLst>
              <a:ext uri="{FF2B5EF4-FFF2-40B4-BE49-F238E27FC236}">
                <a16:creationId xmlns:a16="http://schemas.microsoft.com/office/drawing/2014/main" id="{38998357-00A3-456D-874A-B91B0C59A3CF}"/>
              </a:ext>
            </a:extLst>
          </p:cNvPr>
          <p:cNvSpPr txBox="1"/>
          <p:nvPr/>
        </p:nvSpPr>
        <p:spPr>
          <a:xfrm>
            <a:off x="5976184" y="864796"/>
            <a:ext cx="4430041" cy="830997"/>
          </a:xfrm>
          <a:prstGeom prst="rect">
            <a:avLst/>
          </a:prstGeom>
          <a:noFill/>
        </p:spPr>
        <p:txBody>
          <a:bodyPr wrap="square" rtlCol="0">
            <a:spAutoFit/>
          </a:bodyPr>
          <a:lstStyle/>
          <a:p>
            <a:r>
              <a:rPr kumimoji="1" lang="ja-JP" altLang="en-US" sz="2400">
                <a:solidFill>
                  <a:schemeClr val="bg1">
                    <a:lumMod val="50000"/>
                  </a:schemeClr>
                </a:solidFill>
                <a:latin typeface="小塚ゴシック Pro R" panose="020B0400000000000000" pitchFamily="34" charset="-128"/>
                <a:ea typeface="小塚ゴシック Pro R" panose="020B0400000000000000" pitchFamily="34" charset="-128"/>
              </a:rPr>
              <a:t>ニュースキンの</a:t>
            </a:r>
            <a:endParaRPr kumimoji="1" lang="en-US" altLang="ja-JP" sz="2400">
              <a:solidFill>
                <a:schemeClr val="bg1">
                  <a:lumMod val="50000"/>
                </a:schemeClr>
              </a:solidFill>
              <a:latin typeface="小塚ゴシック Pro R" panose="020B0400000000000000" pitchFamily="34" charset="-128"/>
              <a:ea typeface="小塚ゴシック Pro R" panose="020B0400000000000000" pitchFamily="34" charset="-128"/>
            </a:endParaRPr>
          </a:p>
          <a:p>
            <a:r>
              <a:rPr lang="ja-JP" altLang="en-US" sz="2400">
                <a:solidFill>
                  <a:schemeClr val="bg1">
                    <a:lumMod val="50000"/>
                  </a:schemeClr>
                </a:solidFill>
                <a:latin typeface="小塚ゴシック Pro R" panose="020B0400000000000000" pitchFamily="34" charset="-128"/>
                <a:ea typeface="小塚ゴシック Pro R" panose="020B0400000000000000" pitchFamily="34" charset="-128"/>
              </a:rPr>
              <a:t>高級 エイジング ケア ブランド</a:t>
            </a:r>
            <a:endParaRPr kumimoji="1" lang="ja-JP" altLang="en-US" sz="2400">
              <a:solidFill>
                <a:schemeClr val="bg1">
                  <a:lumMod val="50000"/>
                </a:schemeClr>
              </a:solidFill>
              <a:latin typeface="小塚ゴシック Pro R" panose="020B0400000000000000" pitchFamily="34" charset="-128"/>
              <a:ea typeface="小塚ゴシック Pro R" panose="020B0400000000000000" pitchFamily="34" charset="-128"/>
            </a:endParaRPr>
          </a:p>
        </p:txBody>
      </p:sp>
      <p:grpSp>
        <p:nvGrpSpPr>
          <p:cNvPr id="11" name="グループ化 10">
            <a:extLst>
              <a:ext uri="{FF2B5EF4-FFF2-40B4-BE49-F238E27FC236}">
                <a16:creationId xmlns:a16="http://schemas.microsoft.com/office/drawing/2014/main" id="{6E51A4CB-47AB-43B1-9952-5754D94A9E1C}"/>
              </a:ext>
            </a:extLst>
          </p:cNvPr>
          <p:cNvGrpSpPr/>
          <p:nvPr/>
        </p:nvGrpSpPr>
        <p:grpSpPr>
          <a:xfrm>
            <a:off x="3371066" y="2353361"/>
            <a:ext cx="6145086" cy="1809483"/>
            <a:chOff x="3188350" y="2800142"/>
            <a:chExt cx="6145086" cy="1809483"/>
          </a:xfrm>
        </p:grpSpPr>
        <p:pic>
          <p:nvPicPr>
            <p:cNvPr id="9" name="Image" descr="Image">
              <a:extLst>
                <a:ext uri="{FF2B5EF4-FFF2-40B4-BE49-F238E27FC236}">
                  <a16:creationId xmlns:a16="http://schemas.microsoft.com/office/drawing/2014/main" id="{F382500F-713D-4367-A4C6-A220FBFE03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8383"/>
            <a:stretch/>
          </p:blipFill>
          <p:spPr>
            <a:xfrm>
              <a:off x="3188350" y="2928394"/>
              <a:ext cx="6145086" cy="1681231"/>
            </a:xfrm>
            <a:prstGeom prst="rect">
              <a:avLst/>
            </a:prstGeom>
            <a:ln w="12700">
              <a:miter lim="400000"/>
            </a:ln>
          </p:spPr>
        </p:pic>
        <p:pic>
          <p:nvPicPr>
            <p:cNvPr id="4" name="Image" descr="Image">
              <a:extLst>
                <a:ext uri="{FF2B5EF4-FFF2-40B4-BE49-F238E27FC236}">
                  <a16:creationId xmlns:a16="http://schemas.microsoft.com/office/drawing/2014/main" id="{47497E79-7E68-4D87-9058-15290DF3DE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2736" t="76734" r="21493" b="11943"/>
            <a:stretch/>
          </p:blipFill>
          <p:spPr>
            <a:xfrm>
              <a:off x="5816276" y="2800142"/>
              <a:ext cx="2198174" cy="880607"/>
            </a:xfrm>
            <a:prstGeom prst="rect">
              <a:avLst/>
            </a:prstGeom>
            <a:ln w="12700">
              <a:miter lim="400000"/>
            </a:ln>
          </p:spPr>
        </p:pic>
        <p:sp>
          <p:nvSpPr>
            <p:cNvPr id="10" name="正方形/長方形 9">
              <a:extLst>
                <a:ext uri="{FF2B5EF4-FFF2-40B4-BE49-F238E27FC236}">
                  <a16:creationId xmlns:a16="http://schemas.microsoft.com/office/drawing/2014/main" id="{1009BBC2-DF46-461D-A70C-4DC8309C9074}"/>
                </a:ext>
              </a:extLst>
            </p:cNvPr>
            <p:cNvSpPr/>
            <p:nvPr/>
          </p:nvSpPr>
          <p:spPr>
            <a:xfrm>
              <a:off x="5405377" y="2800142"/>
              <a:ext cx="410898" cy="536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右中かっこ 5">
            <a:extLst>
              <a:ext uri="{FF2B5EF4-FFF2-40B4-BE49-F238E27FC236}">
                <a16:creationId xmlns:a16="http://schemas.microsoft.com/office/drawing/2014/main" id="{9A0F45BF-F3DC-4E4E-9A8A-6058FB21651C}"/>
              </a:ext>
            </a:extLst>
          </p:cNvPr>
          <p:cNvSpPr/>
          <p:nvPr/>
        </p:nvSpPr>
        <p:spPr>
          <a:xfrm rot="16200000">
            <a:off x="6780749" y="975284"/>
            <a:ext cx="536441" cy="2215021"/>
          </a:xfrm>
          <a:prstGeom prst="rightBrace">
            <a:avLst>
              <a:gd name="adj1" fmla="val 56328"/>
              <a:gd name="adj2" fmla="val 63460"/>
            </a:avLst>
          </a:prstGeom>
          <a:ln w="12700">
            <a:solidFill>
              <a:srgbClr val="F755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右中かっこ 11">
            <a:extLst>
              <a:ext uri="{FF2B5EF4-FFF2-40B4-BE49-F238E27FC236}">
                <a16:creationId xmlns:a16="http://schemas.microsoft.com/office/drawing/2014/main" id="{7F62B723-6D3B-4127-8AC2-C03C5BCC03A6}"/>
              </a:ext>
            </a:extLst>
          </p:cNvPr>
          <p:cNvSpPr/>
          <p:nvPr/>
        </p:nvSpPr>
        <p:spPr>
          <a:xfrm rot="5400000">
            <a:off x="6144670" y="2854403"/>
            <a:ext cx="536441" cy="4068296"/>
          </a:xfrm>
          <a:prstGeom prst="rightBrace">
            <a:avLst>
              <a:gd name="adj1" fmla="val 56328"/>
              <a:gd name="adj2" fmla="val 63460"/>
            </a:avLst>
          </a:prstGeom>
          <a:ln w="12700">
            <a:solidFill>
              <a:srgbClr val="F755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3" name="Picture 11">
            <a:extLst>
              <a:ext uri="{FF2B5EF4-FFF2-40B4-BE49-F238E27FC236}">
                <a16:creationId xmlns:a16="http://schemas.microsoft.com/office/drawing/2014/main" id="{051984B8-CD74-463B-8697-D24B34542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8240" y="4446705"/>
            <a:ext cx="2628628" cy="2671370"/>
          </a:xfrm>
          <a:prstGeom prst="rect">
            <a:avLst/>
          </a:prstGeom>
        </p:spPr>
      </p:pic>
      <p:pic>
        <p:nvPicPr>
          <p:cNvPr id="14" name="Picture 11">
            <a:extLst>
              <a:ext uri="{FF2B5EF4-FFF2-40B4-BE49-F238E27FC236}">
                <a16:creationId xmlns:a16="http://schemas.microsoft.com/office/drawing/2014/main" id="{B9BE860F-F3D9-466C-A6E3-85D22CF40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6336" y="-1017160"/>
            <a:ext cx="2628628" cy="2671370"/>
          </a:xfrm>
          <a:prstGeom prst="rect">
            <a:avLst/>
          </a:prstGeom>
        </p:spPr>
      </p:pic>
    </p:spTree>
    <p:extLst>
      <p:ext uri="{BB962C8B-B14F-4D97-AF65-F5344CB8AC3E}">
        <p14:creationId xmlns:p14="http://schemas.microsoft.com/office/powerpoint/2010/main" val="32513180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ser/intro video">
            <a:extLst>
              <a:ext uri="{FF2B5EF4-FFF2-40B4-BE49-F238E27FC236}">
                <a16:creationId xmlns:a16="http://schemas.microsoft.com/office/drawing/2014/main" id="{3E04F42C-71B2-45FC-9CA8-705C701F07B4}"/>
              </a:ext>
            </a:extLst>
          </p:cNvPr>
          <p:cNvSpPr txBox="1"/>
          <p:nvPr/>
        </p:nvSpPr>
        <p:spPr>
          <a:xfrm>
            <a:off x="486136" y="1484981"/>
            <a:ext cx="4694747" cy="13926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nchor="ctr">
            <a:spAutoFit/>
          </a:bodyPr>
          <a:lstStyle>
            <a:lvl1pPr algn="l">
              <a:defRPr sz="7000" cap="all">
                <a:solidFill>
                  <a:srgbClr val="525358"/>
                </a:solidFill>
                <a:latin typeface="Verlag"/>
                <a:ea typeface="Verlag"/>
                <a:cs typeface="Verlag"/>
                <a:sym typeface="Verlag"/>
              </a:defRPr>
            </a:lvl1pPr>
          </a:lstStyle>
          <a:p>
            <a:r>
              <a:rPr lang="ja-JP" altLang="en-US" sz="3200">
                <a:solidFill>
                  <a:srgbClr val="2CCCD3"/>
                </a:solidFill>
                <a:ea typeface="小塚ゴシック Pr6N L" panose="020B0200000000000000" pitchFamily="34" charset="-128"/>
              </a:rPr>
              <a:t>イントロ動画を挿入</a:t>
            </a:r>
            <a:endParaRPr lang="en-US" altLang="ja-JP" sz="3200">
              <a:solidFill>
                <a:srgbClr val="2CCCD3"/>
              </a:solidFill>
              <a:ea typeface="小塚ゴシック Pr6N L" panose="020B0200000000000000" pitchFamily="34" charset="-128"/>
            </a:endParaRPr>
          </a:p>
          <a:p>
            <a:r>
              <a:rPr lang="en-US" altLang="ja-JP" sz="2400" err="1">
                <a:solidFill>
                  <a:srgbClr val="2CCCD3"/>
                </a:solidFill>
                <a:ea typeface="小塚ゴシック Pr6N L" panose="020B0200000000000000" pitchFamily="34" charset="-128"/>
              </a:rPr>
              <a:t>ageLOC</a:t>
            </a:r>
            <a:r>
              <a:rPr lang="en-US" altLang="ja-JP" sz="2400">
                <a:solidFill>
                  <a:srgbClr val="2CCCD3"/>
                </a:solidFill>
                <a:ea typeface="小塚ゴシック Pr6N L" panose="020B0200000000000000" pitchFamily="34" charset="-128"/>
              </a:rPr>
              <a:t> Boost-Intro Video-JP.mp4</a:t>
            </a:r>
          </a:p>
          <a:p>
            <a:r>
              <a:rPr lang="en-US" altLang="ja-JP" sz="3200">
                <a:solidFill>
                  <a:srgbClr val="2CCCD3"/>
                </a:solidFill>
                <a:latin typeface="小塚ゴシック Pr6N L" panose="020B0200000000000000" pitchFamily="34" charset="-128"/>
                <a:ea typeface="小塚ゴシック Pr6N L" panose="020B0200000000000000" pitchFamily="34" charset="-128"/>
              </a:rPr>
              <a:t>(0’48”)</a:t>
            </a:r>
            <a:endParaRPr sz="3200">
              <a:solidFill>
                <a:srgbClr val="2CCCD3"/>
              </a:solidFill>
              <a:latin typeface="小塚ゴシック Pr6N L" panose="020B0200000000000000" pitchFamily="34" charset="-128"/>
              <a:ea typeface="小塚ゴシック Pr6N L" panose="020B0200000000000000" pitchFamily="34" charset="-128"/>
            </a:endParaRPr>
          </a:p>
        </p:txBody>
      </p:sp>
      <p:pic>
        <p:nvPicPr>
          <p:cNvPr id="6" name="図 5">
            <a:extLst>
              <a:ext uri="{FF2B5EF4-FFF2-40B4-BE49-F238E27FC236}">
                <a16:creationId xmlns:a16="http://schemas.microsoft.com/office/drawing/2014/main" id="{05490F03-9B58-4F7D-9F2D-14988419A0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4462" y="1484981"/>
            <a:ext cx="6311402" cy="3532644"/>
          </a:xfrm>
          <a:prstGeom prst="rect">
            <a:avLst/>
          </a:prstGeom>
        </p:spPr>
      </p:pic>
      <p:pic>
        <p:nvPicPr>
          <p:cNvPr id="4" name="グラフィックス 3" descr="ビデオ カメラ">
            <a:extLst>
              <a:ext uri="{FF2B5EF4-FFF2-40B4-BE49-F238E27FC236}">
                <a16:creationId xmlns:a16="http://schemas.microsoft.com/office/drawing/2014/main" id="{73E89D79-C373-4C86-9E0C-5560B81BC1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8585" y="2624172"/>
            <a:ext cx="2194415" cy="2194415"/>
          </a:xfrm>
          <a:prstGeom prst="rect">
            <a:avLst/>
          </a:prstGeom>
        </p:spPr>
      </p:pic>
    </p:spTree>
    <p:extLst>
      <p:ext uri="{BB962C8B-B14F-4D97-AF65-F5344CB8AC3E}">
        <p14:creationId xmlns:p14="http://schemas.microsoft.com/office/powerpoint/2010/main" val="353861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FCA57A8A-AD71-4C4A-9770-CEF5C429ED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9247" y="3032736"/>
            <a:ext cx="1988904" cy="2517208"/>
          </a:xfrm>
          <a:prstGeom prst="rect">
            <a:avLst/>
          </a:prstGeom>
          <a:ln w="12700">
            <a:miter lim="400000"/>
          </a:ln>
        </p:spPr>
      </p:pic>
      <p:sp>
        <p:nvSpPr>
          <p:cNvPr id="9" name="Teaser/intro video">
            <a:extLst>
              <a:ext uri="{FF2B5EF4-FFF2-40B4-BE49-F238E27FC236}">
                <a16:creationId xmlns:a16="http://schemas.microsoft.com/office/drawing/2014/main" id="{77DB9A04-A8AE-41DC-BAF8-633FE15714BF}"/>
              </a:ext>
            </a:extLst>
          </p:cNvPr>
          <p:cNvSpPr txBox="1"/>
          <p:nvPr/>
        </p:nvSpPr>
        <p:spPr>
          <a:xfrm>
            <a:off x="1426464" y="1589551"/>
            <a:ext cx="2422456" cy="592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pPr algn="dist"/>
            <a:r>
              <a:rPr lang="en-US" altLang="ja-JP" sz="3600">
                <a:solidFill>
                  <a:srgbClr val="2CCCD3"/>
                </a:solidFill>
                <a:latin typeface="小塚ゴシック Pr6N L" panose="020B0200000000000000" pitchFamily="34" charset="-128"/>
                <a:ea typeface="小塚ゴシック Pr6N L" panose="020B0200000000000000" pitchFamily="34" charset="-128"/>
              </a:rPr>
              <a:t>2</a:t>
            </a:r>
            <a:r>
              <a:rPr lang="ja-JP" altLang="en-US" sz="3600">
                <a:solidFill>
                  <a:srgbClr val="2CCCD3"/>
                </a:solidFill>
                <a:ea typeface="小塚ゴシック Pr6N L" panose="020B0200000000000000" pitchFamily="34" charset="-128"/>
              </a:rPr>
              <a:t>大特長</a:t>
            </a:r>
            <a:endParaRPr sz="3600">
              <a:solidFill>
                <a:srgbClr val="2CCCD3"/>
              </a:solidFill>
              <a:latin typeface="Verlag Light" pitchFamily="50" charset="0"/>
            </a:endParaRPr>
          </a:p>
        </p:txBody>
      </p:sp>
      <p:grpSp>
        <p:nvGrpSpPr>
          <p:cNvPr id="2" name="グループ化 1">
            <a:extLst>
              <a:ext uri="{FF2B5EF4-FFF2-40B4-BE49-F238E27FC236}">
                <a16:creationId xmlns:a16="http://schemas.microsoft.com/office/drawing/2014/main" id="{F703DD2D-7299-4D2F-AA03-A7C66EBD9649}"/>
              </a:ext>
            </a:extLst>
          </p:cNvPr>
          <p:cNvGrpSpPr/>
          <p:nvPr/>
        </p:nvGrpSpPr>
        <p:grpSpPr>
          <a:xfrm>
            <a:off x="5731495" y="-25709"/>
            <a:ext cx="6958199" cy="6883710"/>
            <a:chOff x="5731495" y="-25709"/>
            <a:chExt cx="6958199" cy="6883710"/>
          </a:xfrm>
        </p:grpSpPr>
        <p:pic>
          <p:nvPicPr>
            <p:cNvPr id="11" name="ageLOC boost texture.jpeg" descr="ageLOC boost texture.jpeg">
              <a:extLst>
                <a:ext uri="{FF2B5EF4-FFF2-40B4-BE49-F238E27FC236}">
                  <a16:creationId xmlns:a16="http://schemas.microsoft.com/office/drawing/2014/main" id="{F57E947E-3F77-4394-A5BD-E6FF20AE4A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495" y="-25709"/>
              <a:ext cx="6958199" cy="6883710"/>
            </a:xfrm>
            <a:prstGeom prst="rect">
              <a:avLst/>
            </a:prstGeom>
            <a:ln w="12700">
              <a:miter lim="400000"/>
            </a:ln>
          </p:spPr>
        </p:pic>
        <p:pic>
          <p:nvPicPr>
            <p:cNvPr id="10" name="図 9" descr="瓶, 座る, 写真, ホワイト が含まれている画像&#10;&#10;自動的に生成された説明">
              <a:extLst>
                <a:ext uri="{FF2B5EF4-FFF2-40B4-BE49-F238E27FC236}">
                  <a16:creationId xmlns:a16="http://schemas.microsoft.com/office/drawing/2014/main" id="{FA8EE302-D54B-42C6-A585-63ED31CDF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597" y="227074"/>
              <a:ext cx="1723494" cy="6466334"/>
            </a:xfrm>
            <a:prstGeom prst="rect">
              <a:avLst/>
            </a:prstGeom>
          </p:spPr>
        </p:pic>
      </p:grpSp>
    </p:spTree>
    <p:extLst>
      <p:ext uri="{BB962C8B-B14F-4D97-AF65-F5344CB8AC3E}">
        <p14:creationId xmlns:p14="http://schemas.microsoft.com/office/powerpoint/2010/main" val="3213100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AE3927-069E-4CB2-BE09-046FF0BF3AE5}"/>
              </a:ext>
            </a:extLst>
          </p:cNvPr>
          <p:cNvSpPr txBox="1"/>
          <p:nvPr/>
        </p:nvSpPr>
        <p:spPr>
          <a:xfrm>
            <a:off x="2086020" y="827156"/>
            <a:ext cx="1210588" cy="707886"/>
          </a:xfrm>
          <a:prstGeom prst="rect">
            <a:avLst/>
          </a:prstGeom>
          <a:noFill/>
        </p:spPr>
        <p:txBody>
          <a:bodyPr wrap="none" rtlCol="0">
            <a:spAutoFit/>
          </a:bodyPr>
          <a:lstStyle/>
          <a:p>
            <a:r>
              <a:rPr kumimoji="1" lang="ja-JP" altLang="en-US" sz="4000">
                <a:solidFill>
                  <a:srgbClr val="2CCCD3"/>
                </a:solidFill>
                <a:latin typeface="小塚ゴシック Pro R" panose="020B0400000000000000" pitchFamily="34" charset="-128"/>
                <a:ea typeface="小塚ゴシック Pro R" panose="020B0400000000000000" pitchFamily="34" charset="-128"/>
              </a:rPr>
              <a:t>特長</a:t>
            </a:r>
            <a:endParaRPr kumimoji="1" lang="ja-JP" altLang="en-US" sz="3600">
              <a:solidFill>
                <a:srgbClr val="2CCCD3"/>
              </a:solidFill>
              <a:latin typeface="小塚ゴシック Pro R" panose="020B0400000000000000" pitchFamily="34" charset="-128"/>
              <a:ea typeface="小塚ゴシック Pro R" panose="020B0400000000000000" pitchFamily="34" charset="-128"/>
            </a:endParaRPr>
          </a:p>
        </p:txBody>
      </p:sp>
      <p:sp>
        <p:nvSpPr>
          <p:cNvPr id="4" name="正方形/長方形 3">
            <a:extLst>
              <a:ext uri="{FF2B5EF4-FFF2-40B4-BE49-F238E27FC236}">
                <a16:creationId xmlns:a16="http://schemas.microsoft.com/office/drawing/2014/main" id="{17484389-9132-4D51-9888-52BDF763583D}"/>
              </a:ext>
            </a:extLst>
          </p:cNvPr>
          <p:cNvSpPr/>
          <p:nvPr/>
        </p:nvSpPr>
        <p:spPr>
          <a:xfrm>
            <a:off x="545429" y="2099786"/>
            <a:ext cx="5890273" cy="3269421"/>
          </a:xfrm>
          <a:prstGeom prst="rect">
            <a:avLst/>
          </a:prstGeom>
        </p:spPr>
        <p:txBody>
          <a:bodyPr wrap="square">
            <a:spAutoFit/>
          </a:bodyPr>
          <a:lstStyle/>
          <a:p>
            <a:pPr algn="ctr">
              <a:lnSpc>
                <a:spcPct val="200000"/>
              </a:lnSpc>
              <a:spcAft>
                <a:spcPts val="0"/>
              </a:spcAft>
            </a:pPr>
            <a:r>
              <a:rPr lang="ja-JP" altLang="ja-JP" sz="3600" spc="-150">
                <a:solidFill>
                  <a:schemeClr val="bg1">
                    <a:lumMod val="65000"/>
                  </a:schemeClr>
                </a:solidFill>
                <a:latin typeface="游ゴシック" panose="020B0400000000000000" pitchFamily="50" charset="-128"/>
                <a:cs typeface="ＭＳ Ｐゴシック" panose="020B0600070205080204" pitchFamily="50" charset="-128"/>
              </a:rPr>
              <a:t>肌本来の</a:t>
            </a:r>
            <a:r>
              <a:rPr lang="ja-JP" altLang="ja-JP" sz="3600" spc="-150">
                <a:solidFill>
                  <a:srgbClr val="F75577"/>
                </a:solidFill>
                <a:latin typeface="游ゴシック" panose="020B0400000000000000" pitchFamily="50" charset="-128"/>
                <a:cs typeface="ＭＳ Ｐゴシック" panose="020B0600070205080204" pitchFamily="50" charset="-128"/>
              </a:rPr>
              <a:t>美しさを高めて</a:t>
            </a:r>
            <a:r>
              <a:rPr lang="ja-JP" altLang="ja-JP" sz="3600" spc="-150">
                <a:solidFill>
                  <a:schemeClr val="bg1">
                    <a:lumMod val="65000"/>
                  </a:schemeClr>
                </a:solidFill>
                <a:latin typeface="游ゴシック" panose="020B0400000000000000" pitchFamily="50" charset="-128"/>
                <a:cs typeface="ＭＳ Ｐゴシック" panose="020B0600070205080204" pitchFamily="50" charset="-128"/>
              </a:rPr>
              <a:t>、</a:t>
            </a:r>
            <a:endParaRPr lang="en-US" altLang="ja-JP" sz="3600" spc="-150">
              <a:solidFill>
                <a:schemeClr val="bg1">
                  <a:lumMod val="65000"/>
                </a:schemeClr>
              </a:solidFill>
              <a:latin typeface="游ゴシック" panose="020B0400000000000000" pitchFamily="50" charset="-128"/>
              <a:cs typeface="ＭＳ Ｐゴシック" panose="020B0600070205080204" pitchFamily="50" charset="-128"/>
            </a:endParaRPr>
          </a:p>
          <a:p>
            <a:pPr algn="ctr">
              <a:lnSpc>
                <a:spcPct val="200000"/>
              </a:lnSpc>
              <a:spcAft>
                <a:spcPts val="0"/>
              </a:spcAft>
            </a:pPr>
            <a:r>
              <a:rPr lang="ja-JP" altLang="ja-JP" sz="3600" spc="-150">
                <a:solidFill>
                  <a:srgbClr val="2CCCD3"/>
                </a:solidFill>
                <a:latin typeface="游ゴシック" panose="020B0400000000000000" pitchFamily="50" charset="-128"/>
                <a:cs typeface="ＭＳ Ｐゴシック" panose="020B0600070205080204" pitchFamily="50" charset="-128"/>
              </a:rPr>
              <a:t>いきいきとしたハリ</a:t>
            </a:r>
            <a:r>
              <a:rPr lang="ja-JP" altLang="ja-JP" sz="3600" spc="-150">
                <a:solidFill>
                  <a:schemeClr val="bg1">
                    <a:lumMod val="65000"/>
                  </a:schemeClr>
                </a:solidFill>
                <a:latin typeface="游ゴシック" panose="020B0400000000000000" pitchFamily="50" charset="-128"/>
                <a:cs typeface="ＭＳ Ｐゴシック" panose="020B0600070205080204" pitchFamily="50" charset="-128"/>
              </a:rPr>
              <a:t>と</a:t>
            </a:r>
            <a:r>
              <a:rPr lang="ja-JP" altLang="ja-JP" sz="3600" spc="-150">
                <a:solidFill>
                  <a:srgbClr val="2CCCD3"/>
                </a:solidFill>
                <a:latin typeface="游ゴシック" panose="020B0400000000000000" pitchFamily="50" charset="-128"/>
                <a:cs typeface="ＭＳ Ｐゴシック" panose="020B0600070205080204" pitchFamily="50" charset="-128"/>
              </a:rPr>
              <a:t>ツヤ</a:t>
            </a:r>
            <a:r>
              <a:rPr lang="ja-JP" altLang="ja-JP" sz="3600" spc="-150">
                <a:solidFill>
                  <a:schemeClr val="bg1">
                    <a:lumMod val="65000"/>
                  </a:schemeClr>
                </a:solidFill>
                <a:latin typeface="游ゴシック" panose="020B0400000000000000" pitchFamily="50" charset="-128"/>
                <a:cs typeface="ＭＳ Ｐゴシック" panose="020B0600070205080204" pitchFamily="50" charset="-128"/>
              </a:rPr>
              <a:t>で、</a:t>
            </a:r>
            <a:r>
              <a:rPr lang="ja-JP" altLang="ja-JP" sz="3600" spc="-150">
                <a:solidFill>
                  <a:srgbClr val="F75577"/>
                </a:solidFill>
                <a:latin typeface="游ゴシック" panose="020B0400000000000000" pitchFamily="50" charset="-128"/>
                <a:cs typeface="ＭＳ Ｐゴシック" panose="020B0600070205080204" pitchFamily="50" charset="-128"/>
              </a:rPr>
              <a:t>輝く肌</a:t>
            </a:r>
            <a:r>
              <a:rPr lang="ja-JP" altLang="ja-JP" sz="3600" spc="-150">
                <a:solidFill>
                  <a:schemeClr val="bg1">
                    <a:lumMod val="65000"/>
                  </a:schemeClr>
                </a:solidFill>
                <a:latin typeface="游ゴシック" panose="020B0400000000000000" pitchFamily="50" charset="-128"/>
                <a:cs typeface="ＭＳ Ｐゴシック" panose="020B0600070205080204" pitchFamily="50" charset="-128"/>
              </a:rPr>
              <a:t>へ。</a:t>
            </a:r>
          </a:p>
        </p:txBody>
      </p:sp>
      <p:pic>
        <p:nvPicPr>
          <p:cNvPr id="6" name="図 5" descr="髪をかき上げる女性&#10;&#10;自動的に生成された説明">
            <a:extLst>
              <a:ext uri="{FF2B5EF4-FFF2-40B4-BE49-F238E27FC236}">
                <a16:creationId xmlns:a16="http://schemas.microsoft.com/office/drawing/2014/main" id="{143D33FA-DE8C-4D4B-A751-0985B2B722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81" b="12221"/>
          <a:stretch/>
        </p:blipFill>
        <p:spPr>
          <a:xfrm>
            <a:off x="6598339" y="0"/>
            <a:ext cx="5636915" cy="7043073"/>
          </a:xfrm>
          <a:prstGeom prst="rect">
            <a:avLst/>
          </a:prstGeom>
        </p:spPr>
      </p:pic>
      <p:sp>
        <p:nvSpPr>
          <p:cNvPr id="5" name="テキスト ボックス 4">
            <a:extLst>
              <a:ext uri="{FF2B5EF4-FFF2-40B4-BE49-F238E27FC236}">
                <a16:creationId xmlns:a16="http://schemas.microsoft.com/office/drawing/2014/main" id="{8427427B-0DAD-4F00-B7BE-91133E2675D6}"/>
              </a:ext>
            </a:extLst>
          </p:cNvPr>
          <p:cNvSpPr txBox="1"/>
          <p:nvPr/>
        </p:nvSpPr>
        <p:spPr>
          <a:xfrm>
            <a:off x="3587447" y="425740"/>
            <a:ext cx="995184" cy="1446550"/>
          </a:xfrm>
          <a:prstGeom prst="rect">
            <a:avLst/>
          </a:prstGeom>
          <a:noFill/>
        </p:spPr>
        <p:txBody>
          <a:bodyPr wrap="square" rtlCol="0">
            <a:spAutoFit/>
          </a:bodyPr>
          <a:lstStyle/>
          <a:p>
            <a:r>
              <a:rPr kumimoji="1" lang="en-US" altLang="ja-JP" sz="8800">
                <a:solidFill>
                  <a:srgbClr val="2CCCD3"/>
                </a:solidFill>
                <a:latin typeface="小塚ゴシック Pro L" panose="020B0200000000000000" pitchFamily="34" charset="-128"/>
                <a:ea typeface="小塚ゴシック Pro L" panose="020B0200000000000000" pitchFamily="34" charset="-128"/>
              </a:rPr>
              <a:t>1</a:t>
            </a:r>
            <a:endParaRPr kumimoji="1" lang="ja-JP" altLang="en-US" sz="8800">
              <a:solidFill>
                <a:srgbClr val="2CCCD3"/>
              </a:solidFill>
              <a:latin typeface="小塚ゴシック Pro L" panose="020B0200000000000000" pitchFamily="34" charset="-128"/>
              <a:ea typeface="小塚ゴシック Pro L" panose="020B0200000000000000" pitchFamily="34" charset="-128"/>
            </a:endParaRPr>
          </a:p>
        </p:txBody>
      </p:sp>
      <p:pic>
        <p:nvPicPr>
          <p:cNvPr id="8" name="Picture 11">
            <a:extLst>
              <a:ext uri="{FF2B5EF4-FFF2-40B4-BE49-F238E27FC236}">
                <a16:creationId xmlns:a16="http://schemas.microsoft.com/office/drawing/2014/main" id="{57F72E0D-49BB-419E-8A45-A539C34DA0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0898" y="4721518"/>
            <a:ext cx="2628628" cy="2671370"/>
          </a:xfrm>
          <a:prstGeom prst="rect">
            <a:avLst/>
          </a:prstGeom>
        </p:spPr>
      </p:pic>
      <p:pic>
        <p:nvPicPr>
          <p:cNvPr id="10" name="Picture 11">
            <a:extLst>
              <a:ext uri="{FF2B5EF4-FFF2-40B4-BE49-F238E27FC236}">
                <a16:creationId xmlns:a16="http://schemas.microsoft.com/office/drawing/2014/main" id="{BCEE6892-23E8-4774-9436-5125552E35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6336" y="-1017160"/>
            <a:ext cx="2628628" cy="2671370"/>
          </a:xfrm>
          <a:prstGeom prst="rect">
            <a:avLst/>
          </a:prstGeom>
        </p:spPr>
      </p:pic>
    </p:spTree>
    <p:extLst>
      <p:ext uri="{BB962C8B-B14F-4D97-AF65-F5344CB8AC3E}">
        <p14:creationId xmlns:p14="http://schemas.microsoft.com/office/powerpoint/2010/main" val="15036985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x0032_020 xmlns="15e4c3d0-d31e-4afa-910b-8e6505f5da3e" xsi:nil="true"/>
    <TaxCatchAll xmlns="d117520f-80a2-40e6-a6a8-3ee6fb5de8d8" xsi:nil="true"/>
    <lcf76f155ced4ddcb4097134ff3c332f xmlns="15e4c3d0-d31e-4afa-910b-8e6505f5da3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BF3D6F-878F-48E4-8E69-D2D3A2A83F59}">
  <ds:schemaRefs>
    <ds:schemaRef ds:uri="http://schemas.microsoft.com/sharepoint/v3/contenttype/forms"/>
  </ds:schemaRefs>
</ds:datastoreItem>
</file>

<file path=customXml/itemProps2.xml><?xml version="1.0" encoding="utf-8"?>
<ds:datastoreItem xmlns:ds="http://schemas.openxmlformats.org/officeDocument/2006/customXml" ds:itemID="{C77430F8-CC7B-40F5-830E-162055F6C3F7}">
  <ds:schemaRefs>
    <ds:schemaRef ds:uri="http://purl.org/dc/elements/1.1/"/>
    <ds:schemaRef ds:uri="d117520f-80a2-40e6-a6a8-3ee6fb5de8d8"/>
    <ds:schemaRef ds:uri="http://schemas.microsoft.com/sharepoint/v3"/>
    <ds:schemaRef ds:uri="http://schemas.microsoft.com/office/2006/documentManagement/types"/>
    <ds:schemaRef ds:uri="http://purl.org/dc/dcmitype/"/>
    <ds:schemaRef ds:uri="http://www.w3.org/XML/1998/namespace"/>
    <ds:schemaRef ds:uri="http://purl.org/dc/terms/"/>
    <ds:schemaRef ds:uri="15e4c3d0-d31e-4afa-910b-8e6505f5da3e"/>
    <ds:schemaRef ds:uri="http://schemas.microsoft.com/office/2006/metadata/properties"/>
    <ds:schemaRef ds:uri="http://schemas.microsoft.com/office/infopath/2007/PartnerControls"/>
    <ds:schemaRef ds:uri="http://schemas.openxmlformats.org/package/2006/metadata/core-properties"/>
    <ds:schemaRef ds:uri="4413b6af-c24a-4846-b129-151ba3fea5cc"/>
  </ds:schemaRefs>
</ds:datastoreItem>
</file>

<file path=customXml/itemProps3.xml><?xml version="1.0" encoding="utf-8"?>
<ds:datastoreItem xmlns:ds="http://schemas.openxmlformats.org/officeDocument/2006/customXml" ds:itemID="{C11477B3-C33A-4E93-93AE-F1D7523C8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4577</Words>
  <Application>Microsoft Office PowerPoint</Application>
  <PresentationFormat>ワイド画面</PresentationFormat>
  <Paragraphs>531</Paragraphs>
  <Slides>40</Slides>
  <Notes>40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40</vt:i4>
      </vt:variant>
    </vt:vector>
  </HeadingPairs>
  <TitlesOfParts>
    <vt:vector size="55" baseType="lpstr">
      <vt:lpstr>ＭＳ Ｐゴシック</vt:lpstr>
      <vt:lpstr>Verlag</vt:lpstr>
      <vt:lpstr>小塚ゴシック Pr6N L</vt:lpstr>
      <vt:lpstr>小塚ゴシック Pr6N R</vt:lpstr>
      <vt:lpstr>小塚ゴシック Pro B</vt:lpstr>
      <vt:lpstr>小塚ゴシック Pro L</vt:lpstr>
      <vt:lpstr>小塚ゴシック Pro R</vt:lpstr>
      <vt:lpstr>游ゴシック</vt:lpstr>
      <vt:lpstr>游ゴシック Light</vt:lpstr>
      <vt:lpstr>Yu Gothic Medium</vt:lpstr>
      <vt:lpstr>Arial</vt:lpstr>
      <vt:lpstr>Verlag Book</vt:lpstr>
      <vt:lpstr>Verlag Light</vt:lpstr>
      <vt:lpstr>Wingdings</vt:lpstr>
      <vt:lpstr>Office テーマ</vt:lpstr>
      <vt:lpstr>PowerPoint プレゼンテーション</vt:lpstr>
      <vt:lpstr>PowerPoint プレゼンテーション</vt:lpstr>
      <vt:lpstr>トレーニング内容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ご使用方法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cp:revision>
  <cp:lastPrinted>2020-07-08T03:53:06Z</cp:lastPrinted>
  <dcterms:created xsi:type="dcterms:W3CDTF">2020-06-11T09:32:43Z</dcterms:created>
  <dcterms:modified xsi:type="dcterms:W3CDTF">2022-04-08T04:05:55Z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356881193</vt:i4>
  </property>
  <property fmtid="{D5CDD505-2E9C-101B-9397-08002B2CF9AE}" pid="3" name="_NewReviewCycle">
    <vt:lpwstr/>
  </property>
  <property fmtid="{D5CDD505-2E9C-101B-9397-08002B2CF9AE}" pid="4" name="_PreviousAdHocReviewCycleID">
    <vt:i4>496479417</vt:i4>
  </property>
  <property fmtid="{D5CDD505-2E9C-101B-9397-08002B2CF9AE}" pid="5" name="ContentTypeId">
    <vt:lpwstr>0x0101001D5E9B2C08F345409EE4D3463AC0A5EF</vt:lpwstr>
  </property>
  <property fmtid="{D5CDD505-2E9C-101B-9397-08002B2CF9AE}" pid="6" name="MediaServiceImageTags">
    <vt:lpwstr/>
  </property>
</Properties>
</file>