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9"/>
  </p:notesMasterIdLst>
  <p:sldIdLst>
    <p:sldId id="290" r:id="rId2"/>
    <p:sldId id="291" r:id="rId3"/>
    <p:sldId id="280" r:id="rId4"/>
    <p:sldId id="281" r:id="rId5"/>
    <p:sldId id="286" r:id="rId6"/>
    <p:sldId id="289" r:id="rId7"/>
    <p:sldId id="287"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T8d3Xm88k6j+Au70PMyQQ==" hashData="navgvpIeDYUbWW4OPrQQzMC4mVjugjW/ojb9sYACVNBqSkK6OOEcMooDG0IdYanMS2T1MdbgEtGrSCv690igg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90AE"/>
    <a:srgbClr val="4B92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CB4F98-6BF1-4DCE-8B7B-933DCAAAD9CC}" v="9" dt="2024-05-16T01:51:50.38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14" autoAdjust="0"/>
  </p:normalViewPr>
  <p:slideViewPr>
    <p:cSldViewPr snapToGrid="0">
      <p:cViewPr varScale="1">
        <p:scale>
          <a:sx n="106" d="100"/>
          <a:sy n="106"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2D976-4C02-4044-A172-2F5CE954C942}" type="datetimeFigureOut">
              <a:rPr kumimoji="1" lang="ja-JP" altLang="en-US" smtClean="0"/>
              <a:t>2024/5/16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0B76C-63F8-43E8-B670-858F4086B61A}" type="slidenum">
              <a:rPr kumimoji="1" lang="ja-JP" altLang="en-US" smtClean="0"/>
              <a:t>‹#›</a:t>
            </a:fld>
            <a:endParaRPr kumimoji="1" lang="ja-JP" altLang="en-US"/>
          </a:p>
        </p:txBody>
      </p:sp>
    </p:spTree>
    <p:extLst>
      <p:ext uri="{BB962C8B-B14F-4D97-AF65-F5344CB8AC3E}">
        <p14:creationId xmlns:p14="http://schemas.microsoft.com/office/powerpoint/2010/main" val="21012664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noRot="1" noChangeAspect="1"/>
          </p:cNvSpPr>
          <p:nvPr>
            <p:ph type="sldImg"/>
          </p:nvPr>
        </p:nvSpPr>
        <p:spPr>
          <a:xfrm>
            <a:off x="381000" y="685800"/>
            <a:ext cx="6096000" cy="3429000"/>
          </a:xfrm>
          <a:prstGeom prst="rect">
            <a:avLst/>
          </a:prstGeom>
        </p:spPr>
        <p:txBody>
          <a:bodyPr/>
          <a:lstStyle/>
          <a:p>
            <a:endParaRPr/>
          </a:p>
        </p:txBody>
      </p:sp>
      <p:sp>
        <p:nvSpPr>
          <p:cNvPr id="872" name="Shape 872"/>
          <p:cNvSpPr>
            <a:spLocks noGrp="1"/>
          </p:cNvSpPr>
          <p:nvPr>
            <p:ph type="body" sz="quarter" idx="1"/>
          </p:nvPr>
        </p:nvSpPr>
        <p:spPr>
          <a:prstGeom prst="rect">
            <a:avLst/>
          </a:prstGeom>
        </p:spPr>
        <p:txBody>
          <a:bodyPr/>
          <a:lstStyle/>
          <a:p>
            <a:pPr defTabSz="914400">
              <a:defRPr sz="1200"/>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noRot="1" noChangeAspect="1"/>
          </p:cNvSpPr>
          <p:nvPr>
            <p:ph type="sldImg"/>
          </p:nvPr>
        </p:nvSpPr>
        <p:spPr>
          <a:xfrm>
            <a:off x="381000" y="685800"/>
            <a:ext cx="6096000" cy="3429000"/>
          </a:xfrm>
          <a:prstGeom prst="rect">
            <a:avLst/>
          </a:prstGeom>
        </p:spPr>
        <p:txBody>
          <a:bodyPr/>
          <a:lstStyle/>
          <a:p>
            <a:endParaRPr/>
          </a:p>
        </p:txBody>
      </p:sp>
      <p:sp>
        <p:nvSpPr>
          <p:cNvPr id="901" name="Shape 901"/>
          <p:cNvSpPr>
            <a:spLocks noGrp="1"/>
          </p:cNvSpPr>
          <p:nvPr>
            <p:ph type="body" sz="quarter" idx="1"/>
          </p:nvPr>
        </p:nvSpPr>
        <p:spPr>
          <a:prstGeom prst="rect">
            <a:avLst/>
          </a:prstGeom>
        </p:spPr>
        <p:txBody>
          <a:bodyPr/>
          <a:lstStyle/>
          <a:p>
            <a:pPr defTabSz="914400">
              <a:defRPr sz="1200"/>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DF0B76C-63F8-43E8-B670-858F4086B61A}" type="slidenum">
              <a:rPr kumimoji="1" lang="ja-JP" altLang="en-US" smtClean="0"/>
              <a:t>5</a:t>
            </a:fld>
            <a:endParaRPr kumimoji="1" lang="ja-JP" altLang="en-US"/>
          </a:p>
        </p:txBody>
      </p:sp>
    </p:spTree>
    <p:extLst>
      <p:ext uri="{BB962C8B-B14F-4D97-AF65-F5344CB8AC3E}">
        <p14:creationId xmlns:p14="http://schemas.microsoft.com/office/powerpoint/2010/main" val="16090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DF0B76C-63F8-43E8-B670-858F4086B61A}" type="slidenum">
              <a:rPr kumimoji="1" lang="ja-JP" altLang="en-US" smtClean="0"/>
              <a:t>6</a:t>
            </a:fld>
            <a:endParaRPr kumimoji="1" lang="ja-JP" altLang="en-US"/>
          </a:p>
        </p:txBody>
      </p:sp>
    </p:spTree>
    <p:extLst>
      <p:ext uri="{BB962C8B-B14F-4D97-AF65-F5344CB8AC3E}">
        <p14:creationId xmlns:p14="http://schemas.microsoft.com/office/powerpoint/2010/main" val="260932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DF0B76C-63F8-43E8-B670-858F4086B61A}" type="slidenum">
              <a:rPr kumimoji="1" lang="ja-JP" altLang="en-US" smtClean="0"/>
              <a:t>7</a:t>
            </a:fld>
            <a:endParaRPr kumimoji="1" lang="ja-JP" altLang="en-US"/>
          </a:p>
        </p:txBody>
      </p:sp>
    </p:spTree>
    <p:extLst>
      <p:ext uri="{BB962C8B-B14F-4D97-AF65-F5344CB8AC3E}">
        <p14:creationId xmlns:p14="http://schemas.microsoft.com/office/powerpoint/2010/main" val="217549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tif"/><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tif"/><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1524000" y="1122363"/>
            <a:ext cx="9144000" cy="2387601"/>
          </a:xfrm>
          <a:prstGeom prst="rect">
            <a:avLst/>
          </a:prstGeom>
        </p:spPr>
        <p:txBody>
          <a:bodyPr anchor="b"/>
          <a:lstStyle>
            <a:lvl1pPr algn="ctr">
              <a:defRPr sz="6000"/>
            </a:lvl1pPr>
          </a:lstStyle>
          <a:p>
            <a:r>
              <a:t>タイトルテキスト</a:t>
            </a:r>
          </a:p>
        </p:txBody>
      </p:sp>
      <p:sp>
        <p:nvSpPr>
          <p:cNvPr id="12" name="本文レベル1…"/>
          <p:cNvSpPr txBox="1">
            <a:spLocks noGrp="1"/>
          </p:cNvSpPr>
          <p:nvPr>
            <p:ph type="body" sz="quarter" idx="1"/>
          </p:nvPr>
        </p:nvSpPr>
        <p:spPr>
          <a:xfrm>
            <a:off x="1524000" y="3602038"/>
            <a:ext cx="9144000" cy="1655763"/>
          </a:xfrm>
          <a:prstGeom prst="rect">
            <a:avLst/>
          </a:prstGeom>
        </p:spPr>
        <p:txBody>
          <a:bodyPr/>
          <a:lstStyle>
            <a:lvl1pPr marL="0" indent="0" algn="ctr">
              <a:buSzTx/>
              <a:buFontTx/>
              <a:buNone/>
              <a:defRPr sz="2400"/>
            </a:lvl1pPr>
            <a:lvl2pPr marL="0" indent="228600" algn="ctr">
              <a:buSzTx/>
              <a:buFontTx/>
              <a:buNone/>
              <a:defRPr sz="2400"/>
            </a:lvl2pPr>
            <a:lvl3pPr marL="0" indent="457200" algn="ctr">
              <a:buSzTx/>
              <a:buFontTx/>
              <a:buNone/>
              <a:defRPr sz="2400"/>
            </a:lvl3pPr>
            <a:lvl4pPr marL="0" indent="685800" algn="ctr">
              <a:buSzTx/>
              <a:buFontTx/>
              <a:buNone/>
              <a:defRPr sz="2400"/>
            </a:lvl4pPr>
            <a:lvl5pPr marL="0" indent="9144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499176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タイトル">
    <p:spTree>
      <p:nvGrpSpPr>
        <p:cNvPr id="1" name=""/>
        <p:cNvGrpSpPr/>
        <p:nvPr/>
      </p:nvGrpSpPr>
      <p:grpSpPr>
        <a:xfrm>
          <a:off x="0" y="0"/>
          <a:ext cx="0" cy="0"/>
          <a:chOff x="0" y="0"/>
          <a:chExt cx="0" cy="0"/>
        </a:xfrm>
      </p:grpSpPr>
      <p:sp>
        <p:nvSpPr>
          <p:cNvPr id="99" name="本文レベル1…"/>
          <p:cNvSpPr txBox="1">
            <a:spLocks noGrp="1"/>
          </p:cNvSpPr>
          <p:nvPr>
            <p:ph type="body" sz="quarter" idx="1" hasCustomPrompt="1"/>
          </p:nvPr>
        </p:nvSpPr>
        <p:spPr>
          <a:xfrm>
            <a:off x="600671" y="5929933"/>
            <a:ext cx="10985502" cy="318489"/>
          </a:xfrm>
          <a:prstGeom prst="rect">
            <a:avLst/>
          </a:prstGeom>
        </p:spPr>
        <p:txBody>
          <a:bodyPr lIns="91437" tIns="91437" rIns="91437" bIns="91437"/>
          <a:lstStyle>
            <a:lvl1pPr marL="0" indent="0" defTabSz="412740">
              <a:lnSpc>
                <a:spcPct val="100000"/>
              </a:lnSpc>
              <a:spcBef>
                <a:spcPts val="0"/>
              </a:spcBef>
              <a:buSzTx/>
              <a:buFontTx/>
              <a:buNone/>
              <a:defRPr sz="1800"/>
            </a:lvl1pPr>
            <a:lvl2pPr marL="400050" indent="-171450" defTabSz="412740">
              <a:lnSpc>
                <a:spcPct val="100000"/>
              </a:lnSpc>
              <a:spcBef>
                <a:spcPts val="0"/>
              </a:spcBef>
              <a:buFontTx/>
              <a:defRPr sz="1800"/>
            </a:lvl2pPr>
            <a:lvl3pPr marL="662940" indent="-205740" defTabSz="412740">
              <a:lnSpc>
                <a:spcPct val="100000"/>
              </a:lnSpc>
              <a:spcBef>
                <a:spcPts val="0"/>
              </a:spcBef>
              <a:buFontTx/>
              <a:defRPr sz="1800"/>
            </a:lvl3pPr>
            <a:lvl4pPr marL="914400" indent="-228600" defTabSz="412740">
              <a:lnSpc>
                <a:spcPct val="100000"/>
              </a:lnSpc>
              <a:spcBef>
                <a:spcPts val="0"/>
              </a:spcBef>
              <a:buFontTx/>
              <a:defRPr sz="1800"/>
            </a:lvl4pPr>
            <a:lvl5pPr marL="1143000" indent="-228600" defTabSz="412740">
              <a:lnSpc>
                <a:spcPct val="100000"/>
              </a:lnSpc>
              <a:spcBef>
                <a:spcPts val="0"/>
              </a:spcBef>
              <a:buFontTx/>
              <a:defRPr sz="1800"/>
            </a:lvl5pPr>
          </a:lstStyle>
          <a:p>
            <a:r>
              <a:t>作者と日付</a:t>
            </a:r>
          </a:p>
          <a:p>
            <a:pPr lvl="1"/>
            <a:endParaRPr/>
          </a:p>
          <a:p>
            <a:pPr lvl="2"/>
            <a:endParaRPr/>
          </a:p>
          <a:p>
            <a:pPr lvl="3"/>
            <a:endParaRPr/>
          </a:p>
          <a:p>
            <a:pPr lvl="4"/>
            <a:endParaRPr/>
          </a:p>
        </p:txBody>
      </p:sp>
      <p:sp>
        <p:nvSpPr>
          <p:cNvPr id="100" name="プレゼンテーションのタイトル"/>
          <p:cNvSpPr txBox="1">
            <a:spLocks noGrp="1"/>
          </p:cNvSpPr>
          <p:nvPr>
            <p:ph type="title" hasCustomPrompt="1"/>
          </p:nvPr>
        </p:nvSpPr>
        <p:spPr>
          <a:xfrm>
            <a:off x="603249" y="1287497"/>
            <a:ext cx="10985504" cy="2324101"/>
          </a:xfrm>
          <a:prstGeom prst="rect">
            <a:avLst/>
          </a:prstGeom>
        </p:spPr>
        <p:txBody>
          <a:bodyPr anchor="b"/>
          <a:lstStyle>
            <a:lvl1pPr>
              <a:defRPr sz="5800" spc="-116"/>
            </a:lvl1pPr>
          </a:lstStyle>
          <a:p>
            <a:r>
              <a:t>プレゼンテーションのタイトル</a:t>
            </a:r>
          </a:p>
        </p:txBody>
      </p:sp>
      <p:sp>
        <p:nvSpPr>
          <p:cNvPr id="101" name="本文レベル1…"/>
          <p:cNvSpPr txBox="1">
            <a:spLocks noGrp="1"/>
          </p:cNvSpPr>
          <p:nvPr>
            <p:ph type="body" sz="quarter" idx="21" hasCustomPrompt="1"/>
          </p:nvPr>
        </p:nvSpPr>
        <p:spPr>
          <a:xfrm>
            <a:off x="600673" y="3611597"/>
            <a:ext cx="10985501" cy="952501"/>
          </a:xfrm>
          <a:prstGeom prst="rect">
            <a:avLst/>
          </a:prstGeom>
        </p:spPr>
        <p:txBody>
          <a:bodyPr/>
          <a:lstStyle>
            <a:lvl1pPr marL="0" indent="0" defTabSz="412740">
              <a:lnSpc>
                <a:spcPct val="100000"/>
              </a:lnSpc>
              <a:spcBef>
                <a:spcPts val="0"/>
              </a:spcBef>
              <a:buSzTx/>
              <a:buFontTx/>
              <a:buNone/>
              <a:defRPr sz="2700"/>
            </a:lvl1pPr>
          </a:lstStyle>
          <a:p>
            <a:r>
              <a:t>プレゼンテーションのサブタイトル</a:t>
            </a:r>
          </a:p>
        </p:txBody>
      </p:sp>
      <p:sp>
        <p:nvSpPr>
          <p:cNvPr id="10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39147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lide_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TITLE GOES HERE"/>
          <p:cNvSpPr txBox="1">
            <a:spLocks noGrp="1"/>
          </p:cNvSpPr>
          <p:nvPr>
            <p:ph type="title" hasCustomPrompt="1"/>
          </p:nvPr>
        </p:nvSpPr>
        <p:spPr>
          <a:xfrm>
            <a:off x="712574" y="314973"/>
            <a:ext cx="6076847" cy="619941"/>
          </a:xfrm>
          <a:prstGeom prst="rect">
            <a:avLst/>
          </a:prstGeom>
        </p:spPr>
        <p:txBody>
          <a:bodyPr anchor="b"/>
          <a:lstStyle>
            <a:lvl1pPr>
              <a:defRPr sz="3600">
                <a:solidFill>
                  <a:srgbClr val="434D5B"/>
                </a:solidFill>
                <a:latin typeface="Verlag Book"/>
                <a:ea typeface="Verlag Book"/>
                <a:cs typeface="Verlag Book"/>
                <a:sym typeface="Verlag Book"/>
              </a:defRPr>
            </a:lvl1pPr>
          </a:lstStyle>
          <a:p>
            <a:r>
              <a:t>TITLE GOES HERE</a:t>
            </a:r>
          </a:p>
        </p:txBody>
      </p:sp>
      <p:sp>
        <p:nvSpPr>
          <p:cNvPr id="110" name="本文レベル1…"/>
          <p:cNvSpPr txBox="1">
            <a:spLocks noGrp="1"/>
          </p:cNvSpPr>
          <p:nvPr>
            <p:ph type="body" idx="1" hasCustomPrompt="1"/>
          </p:nvPr>
        </p:nvSpPr>
        <p:spPr>
          <a:xfrm>
            <a:off x="712574" y="1816443"/>
            <a:ext cx="9778313" cy="4325917"/>
          </a:xfrm>
          <a:prstGeom prst="rect">
            <a:avLst/>
          </a:prstGeom>
        </p:spPr>
        <p:txBody>
          <a:bodyPr/>
          <a:lstStyle>
            <a:lvl1pPr marL="0" indent="0">
              <a:lnSpc>
                <a:spcPct val="150000"/>
              </a:lnSpc>
              <a:buSzTx/>
              <a:buFontTx/>
              <a:buNone/>
              <a:defRPr sz="1600">
                <a:solidFill>
                  <a:srgbClr val="808080"/>
                </a:solidFill>
                <a:latin typeface="Verlag Book"/>
                <a:ea typeface="Verlag Book"/>
                <a:cs typeface="Verlag Book"/>
                <a:sym typeface="Verlag Book"/>
              </a:defRPr>
            </a:lvl1pPr>
            <a:lvl2pPr marL="0" indent="228600">
              <a:lnSpc>
                <a:spcPct val="150000"/>
              </a:lnSpc>
              <a:buSzTx/>
              <a:buFontTx/>
              <a:buNone/>
              <a:defRPr sz="1600">
                <a:solidFill>
                  <a:srgbClr val="808080"/>
                </a:solidFill>
                <a:latin typeface="Verlag Book"/>
                <a:ea typeface="Verlag Book"/>
                <a:cs typeface="Verlag Book"/>
                <a:sym typeface="Verlag Book"/>
              </a:defRPr>
            </a:lvl2pPr>
            <a:lvl3pPr marL="0" indent="457200">
              <a:lnSpc>
                <a:spcPct val="150000"/>
              </a:lnSpc>
              <a:buSzTx/>
              <a:buFontTx/>
              <a:buNone/>
              <a:defRPr sz="1600">
                <a:solidFill>
                  <a:srgbClr val="808080"/>
                </a:solidFill>
                <a:latin typeface="Verlag Book"/>
                <a:ea typeface="Verlag Book"/>
                <a:cs typeface="Verlag Book"/>
                <a:sym typeface="Verlag Book"/>
              </a:defRPr>
            </a:lvl3pPr>
            <a:lvl4pPr marL="0" indent="685800">
              <a:lnSpc>
                <a:spcPct val="150000"/>
              </a:lnSpc>
              <a:buSzTx/>
              <a:buFontTx/>
              <a:buNone/>
              <a:defRPr sz="1600">
                <a:solidFill>
                  <a:srgbClr val="808080"/>
                </a:solidFill>
                <a:latin typeface="Verlag Book"/>
                <a:ea typeface="Verlag Book"/>
                <a:cs typeface="Verlag Book"/>
                <a:sym typeface="Verlag Book"/>
              </a:defRPr>
            </a:lvl4pPr>
            <a:lvl5pPr marL="0" indent="914400">
              <a:lnSpc>
                <a:spcPct val="150000"/>
              </a:lnSpc>
              <a:buSzTx/>
              <a:buFontTx/>
              <a:buNone/>
              <a:defRPr sz="1600">
                <a:solidFill>
                  <a:srgbClr val="808080"/>
                </a:solidFill>
                <a:latin typeface="Verlag Book"/>
                <a:ea typeface="Verlag Book"/>
                <a:cs typeface="Verlag Book"/>
                <a:sym typeface="Verlag Book"/>
              </a:defRPr>
            </a:lvl5pPr>
          </a:lstStyle>
          <a:p>
            <a:r>
              <a:t>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 Please insert text here.</a:t>
            </a:r>
          </a:p>
          <a:p>
            <a:pPr lvl="1"/>
            <a:endParaRPr/>
          </a:p>
          <a:p>
            <a:pPr lvl="2"/>
            <a:endParaRPr/>
          </a:p>
          <a:p>
            <a:pPr lvl="3"/>
            <a:endParaRPr/>
          </a:p>
          <a:p>
            <a:pPr lvl="4"/>
            <a:endParaRPr/>
          </a:p>
        </p:txBody>
      </p:sp>
      <p:sp>
        <p:nvSpPr>
          <p:cNvPr id="111" name="正方形/長方形 3"/>
          <p:cNvSpPr/>
          <p:nvPr/>
        </p:nvSpPr>
        <p:spPr>
          <a:xfrm>
            <a:off x="9717024" y="219456"/>
            <a:ext cx="2218945" cy="902209"/>
          </a:xfrm>
          <a:prstGeom prst="rect">
            <a:avLst/>
          </a:prstGeom>
          <a:solidFill>
            <a:srgbClr val="FFFFFF"/>
          </a:solidFill>
          <a:ln w="12700">
            <a:miter lim="400000"/>
          </a:ln>
        </p:spPr>
        <p:txBody>
          <a:bodyPr tIns="45720" bIns="45720" anchor="ctr"/>
          <a:lstStyle/>
          <a:p>
            <a:pPr algn="ctr">
              <a:defRPr>
                <a:solidFill>
                  <a:srgbClr val="FFFFFF"/>
                </a:solidFill>
                <a:latin typeface="Verlag Book"/>
                <a:ea typeface="Verlag Book"/>
                <a:cs typeface="Verlag Book"/>
                <a:sym typeface="Verlag Book"/>
              </a:defRPr>
            </a:pPr>
            <a:endParaRPr sz="900"/>
          </a:p>
        </p:txBody>
      </p:sp>
      <p:sp>
        <p:nvSpPr>
          <p:cNvPr id="112" name="正方形/長方形 4"/>
          <p:cNvSpPr/>
          <p:nvPr/>
        </p:nvSpPr>
        <p:spPr>
          <a:xfrm>
            <a:off x="0" y="6534912"/>
            <a:ext cx="12192000" cy="323089"/>
          </a:xfrm>
          <a:prstGeom prst="rect">
            <a:avLst/>
          </a:prstGeom>
          <a:gradFill>
            <a:gsLst>
              <a:gs pos="0">
                <a:srgbClr val="BFCCD6"/>
              </a:gs>
              <a:gs pos="100000">
                <a:srgbClr val="B2BECB"/>
              </a:gs>
            </a:gsLst>
            <a:lin ang="1286300"/>
          </a:gradFill>
          <a:ln w="12700">
            <a:miter lim="400000"/>
          </a:ln>
        </p:spPr>
        <p:txBody>
          <a:bodyPr tIns="45720" bIns="45720" anchor="ctr"/>
          <a:lstStyle/>
          <a:p>
            <a:pPr algn="ctr">
              <a:defRPr>
                <a:solidFill>
                  <a:srgbClr val="FFFFFF"/>
                </a:solidFill>
                <a:latin typeface="Verlag Book"/>
                <a:ea typeface="Verlag Book"/>
                <a:cs typeface="Verlag Book"/>
                <a:sym typeface="Verlag Book"/>
              </a:defRPr>
            </a:pPr>
            <a:endParaRPr sz="900"/>
          </a:p>
        </p:txBody>
      </p:sp>
      <p:sp>
        <p:nvSpPr>
          <p:cNvPr id="113" name="スライド番号"/>
          <p:cNvSpPr txBox="1">
            <a:spLocks noGrp="1"/>
          </p:cNvSpPr>
          <p:nvPr>
            <p:ph type="sldNum" sz="quarter" idx="2"/>
          </p:nvPr>
        </p:nvSpPr>
        <p:spPr>
          <a:xfrm>
            <a:off x="8370192" y="6171686"/>
            <a:ext cx="367408"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680620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タイトル スライド">
    <p:spTree>
      <p:nvGrpSpPr>
        <p:cNvPr id="1" name=""/>
        <p:cNvGrpSpPr/>
        <p:nvPr/>
      </p:nvGrpSpPr>
      <p:grpSpPr>
        <a:xfrm>
          <a:off x="0" y="0"/>
          <a:ext cx="0" cy="0"/>
          <a:chOff x="0" y="0"/>
          <a:chExt cx="0" cy="0"/>
        </a:xfrm>
      </p:grpSpPr>
      <p:grpSp>
        <p:nvGrpSpPr>
          <p:cNvPr id="122" name="図 9"/>
          <p:cNvGrpSpPr/>
          <p:nvPr/>
        </p:nvGrpSpPr>
        <p:grpSpPr>
          <a:xfrm>
            <a:off x="0" y="-1"/>
            <a:ext cx="12192000" cy="6858001"/>
            <a:chOff x="0" y="0"/>
            <a:chExt cx="24384000" cy="13716000"/>
          </a:xfrm>
        </p:grpSpPr>
        <p:sp>
          <p:nvSpPr>
            <p:cNvPr id="120"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121" name="image2.jpeg" descr="image2.jpeg"/>
            <p:cNvPicPr>
              <a:picLocks noChangeAspect="1"/>
            </p:cNvPicPr>
            <p:nvPr/>
          </p:nvPicPr>
          <p:blipFill>
            <a:blip r:embed="rId2">
              <a:alphaModFix amt="33000"/>
            </a:blip>
            <a:srcRect t="6340" b="10704"/>
            <a:stretch>
              <a:fillRect/>
            </a:stretch>
          </p:blipFill>
          <p:spPr>
            <a:xfrm>
              <a:off x="0" y="-1"/>
              <a:ext cx="24384000" cy="13716001"/>
            </a:xfrm>
            <a:prstGeom prst="rect">
              <a:avLst/>
            </a:prstGeom>
            <a:ln w="12700" cap="flat">
              <a:noFill/>
              <a:miter lim="400000"/>
            </a:ln>
            <a:effectLst/>
          </p:spPr>
        </p:pic>
      </p:grpSp>
      <p:sp>
        <p:nvSpPr>
          <p:cNvPr id="123"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124" name="タイトルテキスト"/>
          <p:cNvSpPr txBox="1">
            <a:spLocks noGrp="1"/>
          </p:cNvSpPr>
          <p:nvPr>
            <p:ph type="title"/>
          </p:nvPr>
        </p:nvSpPr>
        <p:spPr>
          <a:xfrm>
            <a:off x="1524000" y="1122363"/>
            <a:ext cx="9144000" cy="2387601"/>
          </a:xfrm>
          <a:prstGeom prst="rect">
            <a:avLst/>
          </a:prstGeom>
        </p:spPr>
        <p:txBody>
          <a:bodyPr anchor="b"/>
          <a:lstStyle>
            <a:lvl1pPr algn="ctr" defTabSz="914377">
              <a:defRPr sz="6000"/>
            </a:lvl1pPr>
          </a:lstStyle>
          <a:p>
            <a:r>
              <a:t>タイトルテキスト</a:t>
            </a:r>
          </a:p>
        </p:txBody>
      </p:sp>
      <p:sp>
        <p:nvSpPr>
          <p:cNvPr id="125" name="本文レベル1…"/>
          <p:cNvSpPr txBox="1">
            <a:spLocks noGrp="1"/>
          </p:cNvSpPr>
          <p:nvPr>
            <p:ph type="body" sz="quarter" idx="1"/>
          </p:nvPr>
        </p:nvSpPr>
        <p:spPr>
          <a:xfrm>
            <a:off x="1524000" y="3602037"/>
            <a:ext cx="9144000" cy="1655764"/>
          </a:xfrm>
          <a:prstGeom prst="rect">
            <a:avLst/>
          </a:prstGeom>
        </p:spPr>
        <p:txBody>
          <a:bodyPr/>
          <a:lstStyle>
            <a:lvl1pPr marL="0" indent="0" algn="ctr" defTabSz="914377">
              <a:buSzTx/>
              <a:buFontTx/>
              <a:buNone/>
              <a:defRPr sz="2400"/>
            </a:lvl1pPr>
            <a:lvl2pPr marL="0" indent="228595" algn="ctr" defTabSz="914377">
              <a:buSzTx/>
              <a:buFontTx/>
              <a:buNone/>
              <a:defRPr sz="2400"/>
            </a:lvl2pPr>
            <a:lvl3pPr marL="0" indent="457189" algn="ctr" defTabSz="914377">
              <a:buSzTx/>
              <a:buFontTx/>
              <a:buNone/>
              <a:defRPr sz="2400"/>
            </a:lvl3pPr>
            <a:lvl4pPr marL="0" indent="685783" algn="ctr" defTabSz="914377">
              <a:buSzTx/>
              <a:buFontTx/>
              <a:buNone/>
              <a:defRPr sz="2400"/>
            </a:lvl4pPr>
            <a:lvl5pPr marL="0" indent="914377" algn="ctr" defTabSz="914377">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126"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63630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タイトルとコンテンツ">
    <p:spTree>
      <p:nvGrpSpPr>
        <p:cNvPr id="1" name=""/>
        <p:cNvGrpSpPr/>
        <p:nvPr/>
      </p:nvGrpSpPr>
      <p:grpSpPr>
        <a:xfrm>
          <a:off x="0" y="0"/>
          <a:ext cx="0" cy="0"/>
          <a:chOff x="0" y="0"/>
          <a:chExt cx="0" cy="0"/>
        </a:xfrm>
      </p:grpSpPr>
      <p:grpSp>
        <p:nvGrpSpPr>
          <p:cNvPr id="135" name="図 9"/>
          <p:cNvGrpSpPr/>
          <p:nvPr/>
        </p:nvGrpSpPr>
        <p:grpSpPr>
          <a:xfrm>
            <a:off x="0" y="-1"/>
            <a:ext cx="12192000" cy="6858001"/>
            <a:chOff x="0" y="0"/>
            <a:chExt cx="24384000" cy="13716000"/>
          </a:xfrm>
        </p:grpSpPr>
        <p:sp>
          <p:nvSpPr>
            <p:cNvPr id="133"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134"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136"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137" name="タイトルテキスト"/>
          <p:cNvSpPr txBox="1">
            <a:spLocks noGrp="1"/>
          </p:cNvSpPr>
          <p:nvPr>
            <p:ph type="title"/>
          </p:nvPr>
        </p:nvSpPr>
        <p:spPr>
          <a:prstGeom prst="rect">
            <a:avLst/>
          </a:prstGeom>
        </p:spPr>
        <p:txBody>
          <a:bodyPr/>
          <a:lstStyle>
            <a:lvl1pPr defTabSz="914377"/>
          </a:lstStyle>
          <a:p>
            <a:r>
              <a:t>タイトルテキスト</a:t>
            </a:r>
          </a:p>
        </p:txBody>
      </p:sp>
      <p:sp>
        <p:nvSpPr>
          <p:cNvPr id="138" name="本文レベル1…"/>
          <p:cNvSpPr txBox="1">
            <a:spLocks noGrp="1"/>
          </p:cNvSpPr>
          <p:nvPr>
            <p:ph type="body" idx="1"/>
          </p:nvPr>
        </p:nvSpPr>
        <p:spPr>
          <a:xfrm>
            <a:off x="838200" y="1825625"/>
            <a:ext cx="10515600" cy="4351340"/>
          </a:xfrm>
          <a:prstGeom prst="rect">
            <a:avLst/>
          </a:prstGeom>
        </p:spPr>
        <p:txBody>
          <a:bodyPr/>
          <a:lstStyle>
            <a:lvl1pPr marL="228594" indent="-228594" defTabSz="914377"/>
            <a:lvl2pPr marL="495288" indent="-266693" defTabSz="914377"/>
            <a:lvl3pPr marL="777220" indent="-320032" defTabSz="914377"/>
            <a:lvl4pPr marL="1041374" indent="-355591" defTabSz="914377"/>
            <a:lvl5pPr marL="1269968" indent="-355591" defTabSz="914377"/>
          </a:lstStyle>
          <a:p>
            <a:r>
              <a:t>本文レベル1</a:t>
            </a:r>
          </a:p>
          <a:p>
            <a:pPr lvl="1"/>
            <a:r>
              <a:t>本文レベル2</a:t>
            </a:r>
          </a:p>
          <a:p>
            <a:pPr lvl="2"/>
            <a:r>
              <a:t>本文レベル3</a:t>
            </a:r>
          </a:p>
          <a:p>
            <a:pPr lvl="3"/>
            <a:r>
              <a:t>本文レベル4</a:t>
            </a:r>
          </a:p>
          <a:p>
            <a:pPr lvl="4"/>
            <a:r>
              <a:t>本文レベル5</a:t>
            </a:r>
          </a:p>
        </p:txBody>
      </p:sp>
      <p:sp>
        <p:nvSpPr>
          <p:cNvPr id="139"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22466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セクション見出し">
    <p:spTree>
      <p:nvGrpSpPr>
        <p:cNvPr id="1" name=""/>
        <p:cNvGrpSpPr/>
        <p:nvPr/>
      </p:nvGrpSpPr>
      <p:grpSpPr>
        <a:xfrm>
          <a:off x="0" y="0"/>
          <a:ext cx="0" cy="0"/>
          <a:chOff x="0" y="0"/>
          <a:chExt cx="0" cy="0"/>
        </a:xfrm>
      </p:grpSpPr>
      <p:grpSp>
        <p:nvGrpSpPr>
          <p:cNvPr id="148" name="図 9"/>
          <p:cNvGrpSpPr/>
          <p:nvPr/>
        </p:nvGrpSpPr>
        <p:grpSpPr>
          <a:xfrm>
            <a:off x="0" y="-1"/>
            <a:ext cx="12192000" cy="6858001"/>
            <a:chOff x="0" y="0"/>
            <a:chExt cx="24384000" cy="13716000"/>
          </a:xfrm>
        </p:grpSpPr>
        <p:sp>
          <p:nvSpPr>
            <p:cNvPr id="146"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147"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149"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150" name="タイトルテキスト"/>
          <p:cNvSpPr txBox="1">
            <a:spLocks noGrp="1"/>
          </p:cNvSpPr>
          <p:nvPr>
            <p:ph type="title"/>
          </p:nvPr>
        </p:nvSpPr>
        <p:spPr>
          <a:xfrm>
            <a:off x="831851" y="1709740"/>
            <a:ext cx="10515601" cy="2852737"/>
          </a:xfrm>
          <a:prstGeom prst="rect">
            <a:avLst/>
          </a:prstGeom>
        </p:spPr>
        <p:txBody>
          <a:bodyPr anchor="b"/>
          <a:lstStyle>
            <a:lvl1pPr defTabSz="914377">
              <a:defRPr sz="6000"/>
            </a:lvl1pPr>
          </a:lstStyle>
          <a:p>
            <a:r>
              <a:t>タイトルテキスト</a:t>
            </a:r>
          </a:p>
        </p:txBody>
      </p:sp>
      <p:sp>
        <p:nvSpPr>
          <p:cNvPr id="151" name="本文レベル1…"/>
          <p:cNvSpPr txBox="1">
            <a:spLocks noGrp="1"/>
          </p:cNvSpPr>
          <p:nvPr>
            <p:ph type="body" sz="quarter" idx="1"/>
          </p:nvPr>
        </p:nvSpPr>
        <p:spPr>
          <a:xfrm>
            <a:off x="831851" y="4589464"/>
            <a:ext cx="10515601" cy="1500188"/>
          </a:xfrm>
          <a:prstGeom prst="rect">
            <a:avLst/>
          </a:prstGeom>
        </p:spPr>
        <p:txBody>
          <a:bodyPr/>
          <a:lstStyle>
            <a:lvl1pPr marL="0" indent="0" defTabSz="914377">
              <a:buSzTx/>
              <a:buFontTx/>
              <a:buNone/>
              <a:defRPr sz="2400">
                <a:solidFill>
                  <a:srgbClr val="888888"/>
                </a:solidFill>
              </a:defRPr>
            </a:lvl1pPr>
            <a:lvl2pPr marL="0" indent="228595" defTabSz="914377">
              <a:buSzTx/>
              <a:buFontTx/>
              <a:buNone/>
              <a:defRPr sz="2400">
                <a:solidFill>
                  <a:srgbClr val="888888"/>
                </a:solidFill>
              </a:defRPr>
            </a:lvl2pPr>
            <a:lvl3pPr marL="0" indent="457189" defTabSz="914377">
              <a:buSzTx/>
              <a:buFontTx/>
              <a:buNone/>
              <a:defRPr sz="2400">
                <a:solidFill>
                  <a:srgbClr val="888888"/>
                </a:solidFill>
              </a:defRPr>
            </a:lvl3pPr>
            <a:lvl4pPr marL="0" indent="685783" defTabSz="914377">
              <a:buSzTx/>
              <a:buFontTx/>
              <a:buNone/>
              <a:defRPr sz="2400">
                <a:solidFill>
                  <a:srgbClr val="888888"/>
                </a:solidFill>
              </a:defRPr>
            </a:lvl4pPr>
            <a:lvl5pPr marL="0" indent="914377" defTabSz="914377">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152"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415533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2 つのコンテンツ">
    <p:spTree>
      <p:nvGrpSpPr>
        <p:cNvPr id="1" name=""/>
        <p:cNvGrpSpPr/>
        <p:nvPr/>
      </p:nvGrpSpPr>
      <p:grpSpPr>
        <a:xfrm>
          <a:off x="0" y="0"/>
          <a:ext cx="0" cy="0"/>
          <a:chOff x="0" y="0"/>
          <a:chExt cx="0" cy="0"/>
        </a:xfrm>
      </p:grpSpPr>
      <p:grpSp>
        <p:nvGrpSpPr>
          <p:cNvPr id="161" name="図 9"/>
          <p:cNvGrpSpPr/>
          <p:nvPr/>
        </p:nvGrpSpPr>
        <p:grpSpPr>
          <a:xfrm>
            <a:off x="0" y="-1"/>
            <a:ext cx="12192000" cy="6858001"/>
            <a:chOff x="0" y="0"/>
            <a:chExt cx="24384000" cy="13716000"/>
          </a:xfrm>
        </p:grpSpPr>
        <p:sp>
          <p:nvSpPr>
            <p:cNvPr id="159"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160"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162"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163" name="タイトルテキスト"/>
          <p:cNvSpPr txBox="1">
            <a:spLocks noGrp="1"/>
          </p:cNvSpPr>
          <p:nvPr>
            <p:ph type="title"/>
          </p:nvPr>
        </p:nvSpPr>
        <p:spPr>
          <a:prstGeom prst="rect">
            <a:avLst/>
          </a:prstGeom>
        </p:spPr>
        <p:txBody>
          <a:bodyPr/>
          <a:lstStyle>
            <a:lvl1pPr defTabSz="914377"/>
          </a:lstStyle>
          <a:p>
            <a:r>
              <a:t>タイトルテキスト</a:t>
            </a:r>
          </a:p>
        </p:txBody>
      </p:sp>
      <p:sp>
        <p:nvSpPr>
          <p:cNvPr id="164" name="本文レベル1…"/>
          <p:cNvSpPr txBox="1">
            <a:spLocks noGrp="1"/>
          </p:cNvSpPr>
          <p:nvPr>
            <p:ph type="body" sz="half" idx="1"/>
          </p:nvPr>
        </p:nvSpPr>
        <p:spPr>
          <a:xfrm>
            <a:off x="838200" y="1825625"/>
            <a:ext cx="5181600" cy="4351340"/>
          </a:xfrm>
          <a:prstGeom prst="rect">
            <a:avLst/>
          </a:prstGeom>
        </p:spPr>
        <p:txBody>
          <a:bodyPr/>
          <a:lstStyle>
            <a:lvl1pPr marL="228594" indent="-228594" defTabSz="914377"/>
            <a:lvl2pPr marL="495288" indent="-266693" defTabSz="914377"/>
            <a:lvl3pPr marL="777220" indent="-320032" defTabSz="914377"/>
            <a:lvl4pPr marL="1041374" indent="-355591" defTabSz="914377"/>
            <a:lvl5pPr marL="1269968" indent="-355591" defTabSz="914377"/>
          </a:lstStyle>
          <a:p>
            <a:r>
              <a:t>本文レベル1</a:t>
            </a:r>
          </a:p>
          <a:p>
            <a:pPr lvl="1"/>
            <a:r>
              <a:t>本文レベル2</a:t>
            </a:r>
          </a:p>
          <a:p>
            <a:pPr lvl="2"/>
            <a:r>
              <a:t>本文レベル3</a:t>
            </a:r>
          </a:p>
          <a:p>
            <a:pPr lvl="3"/>
            <a:r>
              <a:t>本文レベル4</a:t>
            </a:r>
          </a:p>
          <a:p>
            <a:pPr lvl="4"/>
            <a:r>
              <a:t>本文レベル5</a:t>
            </a:r>
          </a:p>
        </p:txBody>
      </p:sp>
      <p:sp>
        <p:nvSpPr>
          <p:cNvPr id="165"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61644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比較">
    <p:spTree>
      <p:nvGrpSpPr>
        <p:cNvPr id="1" name=""/>
        <p:cNvGrpSpPr/>
        <p:nvPr/>
      </p:nvGrpSpPr>
      <p:grpSpPr>
        <a:xfrm>
          <a:off x="0" y="0"/>
          <a:ext cx="0" cy="0"/>
          <a:chOff x="0" y="0"/>
          <a:chExt cx="0" cy="0"/>
        </a:xfrm>
      </p:grpSpPr>
      <p:grpSp>
        <p:nvGrpSpPr>
          <p:cNvPr id="174" name="図 9"/>
          <p:cNvGrpSpPr/>
          <p:nvPr/>
        </p:nvGrpSpPr>
        <p:grpSpPr>
          <a:xfrm>
            <a:off x="0" y="-1"/>
            <a:ext cx="12192000" cy="6858001"/>
            <a:chOff x="0" y="0"/>
            <a:chExt cx="24384000" cy="13716000"/>
          </a:xfrm>
        </p:grpSpPr>
        <p:sp>
          <p:nvSpPr>
            <p:cNvPr id="172"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173"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175"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176" name="タイトルテキスト"/>
          <p:cNvSpPr txBox="1">
            <a:spLocks noGrp="1"/>
          </p:cNvSpPr>
          <p:nvPr>
            <p:ph type="title"/>
          </p:nvPr>
        </p:nvSpPr>
        <p:spPr>
          <a:xfrm>
            <a:off x="839788" y="365125"/>
            <a:ext cx="10515601" cy="1325563"/>
          </a:xfrm>
          <a:prstGeom prst="rect">
            <a:avLst/>
          </a:prstGeom>
        </p:spPr>
        <p:txBody>
          <a:bodyPr/>
          <a:lstStyle>
            <a:lvl1pPr defTabSz="914377"/>
          </a:lstStyle>
          <a:p>
            <a:r>
              <a:t>タイトルテキスト</a:t>
            </a:r>
          </a:p>
        </p:txBody>
      </p:sp>
      <p:sp>
        <p:nvSpPr>
          <p:cNvPr id="177" name="本文レベル1…"/>
          <p:cNvSpPr txBox="1">
            <a:spLocks noGrp="1"/>
          </p:cNvSpPr>
          <p:nvPr>
            <p:ph type="body" sz="quarter" idx="1"/>
          </p:nvPr>
        </p:nvSpPr>
        <p:spPr>
          <a:xfrm>
            <a:off x="839789" y="1681163"/>
            <a:ext cx="5157788" cy="823913"/>
          </a:xfrm>
          <a:prstGeom prst="rect">
            <a:avLst/>
          </a:prstGeom>
        </p:spPr>
        <p:txBody>
          <a:bodyPr anchor="b"/>
          <a:lstStyle>
            <a:lvl1pPr marL="0" indent="0" defTabSz="914377">
              <a:buSzTx/>
              <a:buFontTx/>
              <a:buNone/>
              <a:defRPr sz="2400" b="1"/>
            </a:lvl1pPr>
            <a:lvl2pPr marL="0" indent="228595" defTabSz="914377">
              <a:buSzTx/>
              <a:buFontTx/>
              <a:buNone/>
              <a:defRPr sz="2400" b="1"/>
            </a:lvl2pPr>
            <a:lvl3pPr marL="0" indent="457189" defTabSz="914377">
              <a:buSzTx/>
              <a:buFontTx/>
              <a:buNone/>
              <a:defRPr sz="2400" b="1"/>
            </a:lvl3pPr>
            <a:lvl4pPr marL="0" indent="685783" defTabSz="914377">
              <a:buSzTx/>
              <a:buFontTx/>
              <a:buNone/>
              <a:defRPr sz="2400" b="1"/>
            </a:lvl4pPr>
            <a:lvl5pPr marL="0" indent="914377" defTabSz="914377">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178" name="テキスト プレースホルダー 4"/>
          <p:cNvSpPr>
            <a:spLocks noGrp="1"/>
          </p:cNvSpPr>
          <p:nvPr>
            <p:ph type="body" sz="quarter" idx="21"/>
          </p:nvPr>
        </p:nvSpPr>
        <p:spPr>
          <a:xfrm>
            <a:off x="6172201" y="1681163"/>
            <a:ext cx="5183189" cy="823913"/>
          </a:xfrm>
          <a:prstGeom prst="rect">
            <a:avLst/>
          </a:prstGeom>
          <a:ln w="12700"/>
        </p:spPr>
        <p:txBody>
          <a:bodyPr anchor="b"/>
          <a:lstStyle>
            <a:lvl1pPr marL="0" indent="0" defTabSz="914377">
              <a:buSzTx/>
              <a:buFontTx/>
              <a:buNone/>
              <a:defRPr sz="4800" b="1"/>
            </a:lvl1pPr>
          </a:lstStyle>
          <a:p>
            <a:pPr marL="0" indent="0" defTabSz="1828754">
              <a:buSzTx/>
              <a:buFontTx/>
              <a:buNone/>
              <a:defRPr sz="4800" b="1"/>
            </a:pPr>
            <a:endParaRPr/>
          </a:p>
        </p:txBody>
      </p:sp>
      <p:sp>
        <p:nvSpPr>
          <p:cNvPr id="179"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103587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タイトルのみ">
    <p:spTree>
      <p:nvGrpSpPr>
        <p:cNvPr id="1" name=""/>
        <p:cNvGrpSpPr/>
        <p:nvPr/>
      </p:nvGrpSpPr>
      <p:grpSpPr>
        <a:xfrm>
          <a:off x="0" y="0"/>
          <a:ext cx="0" cy="0"/>
          <a:chOff x="0" y="0"/>
          <a:chExt cx="0" cy="0"/>
        </a:xfrm>
      </p:grpSpPr>
      <p:grpSp>
        <p:nvGrpSpPr>
          <p:cNvPr id="188" name="図 9"/>
          <p:cNvGrpSpPr/>
          <p:nvPr/>
        </p:nvGrpSpPr>
        <p:grpSpPr>
          <a:xfrm>
            <a:off x="0" y="-1"/>
            <a:ext cx="12192000" cy="6858001"/>
            <a:chOff x="0" y="0"/>
            <a:chExt cx="24384000" cy="13716000"/>
          </a:xfrm>
        </p:grpSpPr>
        <p:sp>
          <p:nvSpPr>
            <p:cNvPr id="186"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187"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189"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190" name="タイトルテキスト"/>
          <p:cNvSpPr txBox="1">
            <a:spLocks noGrp="1"/>
          </p:cNvSpPr>
          <p:nvPr>
            <p:ph type="title"/>
          </p:nvPr>
        </p:nvSpPr>
        <p:spPr>
          <a:prstGeom prst="rect">
            <a:avLst/>
          </a:prstGeom>
        </p:spPr>
        <p:txBody>
          <a:bodyPr/>
          <a:lstStyle>
            <a:lvl1pPr defTabSz="914377"/>
          </a:lstStyle>
          <a:p>
            <a:r>
              <a:t>タイトルテキスト</a:t>
            </a:r>
          </a:p>
        </p:txBody>
      </p:sp>
      <p:sp>
        <p:nvSpPr>
          <p:cNvPr id="191"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278593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白紙">
    <p:spTree>
      <p:nvGrpSpPr>
        <p:cNvPr id="1" name=""/>
        <p:cNvGrpSpPr/>
        <p:nvPr/>
      </p:nvGrpSpPr>
      <p:grpSpPr>
        <a:xfrm>
          <a:off x="0" y="0"/>
          <a:ext cx="0" cy="0"/>
          <a:chOff x="0" y="0"/>
          <a:chExt cx="0" cy="0"/>
        </a:xfrm>
      </p:grpSpPr>
      <p:grpSp>
        <p:nvGrpSpPr>
          <p:cNvPr id="200" name="図 9"/>
          <p:cNvGrpSpPr/>
          <p:nvPr/>
        </p:nvGrpSpPr>
        <p:grpSpPr>
          <a:xfrm>
            <a:off x="0" y="-1"/>
            <a:ext cx="12192000" cy="6858001"/>
            <a:chOff x="0" y="0"/>
            <a:chExt cx="24384000" cy="13716000"/>
          </a:xfrm>
        </p:grpSpPr>
        <p:sp>
          <p:nvSpPr>
            <p:cNvPr id="198"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199"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201"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02"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355617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タイトル付きのコンテンツ">
    <p:spTree>
      <p:nvGrpSpPr>
        <p:cNvPr id="1" name=""/>
        <p:cNvGrpSpPr/>
        <p:nvPr/>
      </p:nvGrpSpPr>
      <p:grpSpPr>
        <a:xfrm>
          <a:off x="0" y="0"/>
          <a:ext cx="0" cy="0"/>
          <a:chOff x="0" y="0"/>
          <a:chExt cx="0" cy="0"/>
        </a:xfrm>
      </p:grpSpPr>
      <p:grpSp>
        <p:nvGrpSpPr>
          <p:cNvPr id="211" name="図 9"/>
          <p:cNvGrpSpPr/>
          <p:nvPr/>
        </p:nvGrpSpPr>
        <p:grpSpPr>
          <a:xfrm>
            <a:off x="0" y="-1"/>
            <a:ext cx="12192000" cy="6858001"/>
            <a:chOff x="0" y="0"/>
            <a:chExt cx="24384000" cy="13716000"/>
          </a:xfrm>
        </p:grpSpPr>
        <p:sp>
          <p:nvSpPr>
            <p:cNvPr id="209"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210"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212"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13" name="タイトルテキスト"/>
          <p:cNvSpPr txBox="1">
            <a:spLocks noGrp="1"/>
          </p:cNvSpPr>
          <p:nvPr>
            <p:ph type="title"/>
          </p:nvPr>
        </p:nvSpPr>
        <p:spPr>
          <a:xfrm>
            <a:off x="839788" y="457200"/>
            <a:ext cx="3932238" cy="1600200"/>
          </a:xfrm>
          <a:prstGeom prst="rect">
            <a:avLst/>
          </a:prstGeom>
        </p:spPr>
        <p:txBody>
          <a:bodyPr anchor="b"/>
          <a:lstStyle>
            <a:lvl1pPr defTabSz="914377">
              <a:defRPr sz="3200"/>
            </a:lvl1pPr>
          </a:lstStyle>
          <a:p>
            <a:r>
              <a:t>タイトルテキスト</a:t>
            </a:r>
          </a:p>
        </p:txBody>
      </p:sp>
      <p:sp>
        <p:nvSpPr>
          <p:cNvPr id="214" name="本文レベル1…"/>
          <p:cNvSpPr txBox="1">
            <a:spLocks noGrp="1"/>
          </p:cNvSpPr>
          <p:nvPr>
            <p:ph type="body" sz="half" idx="1"/>
          </p:nvPr>
        </p:nvSpPr>
        <p:spPr>
          <a:xfrm>
            <a:off x="5183187" y="987426"/>
            <a:ext cx="6172201" cy="4873626"/>
          </a:xfrm>
          <a:prstGeom prst="rect">
            <a:avLst/>
          </a:prstGeom>
        </p:spPr>
        <p:txBody>
          <a:bodyPr/>
          <a:lstStyle>
            <a:lvl1pPr marL="228594" indent="-228594" defTabSz="914377">
              <a:defRPr sz="3200"/>
            </a:lvl1pPr>
            <a:lvl2pPr marL="489845" indent="-261250" defTabSz="914377">
              <a:defRPr sz="3200"/>
            </a:lvl2pPr>
            <a:lvl3pPr marL="761981" indent="-304792" defTabSz="914377">
              <a:defRPr sz="3200"/>
            </a:lvl3pPr>
            <a:lvl4pPr marL="1051533" indent="-365750" defTabSz="914377">
              <a:defRPr sz="3200"/>
            </a:lvl4pPr>
            <a:lvl5pPr marL="1280128" indent="-365750" defTabSz="914377">
              <a:defRPr sz="3200"/>
            </a:lvl5pPr>
          </a:lstStyle>
          <a:p>
            <a:r>
              <a:t>本文レベル1</a:t>
            </a:r>
          </a:p>
          <a:p>
            <a:pPr lvl="1"/>
            <a:r>
              <a:t>本文レベル2</a:t>
            </a:r>
          </a:p>
          <a:p>
            <a:pPr lvl="2"/>
            <a:r>
              <a:t>本文レベル3</a:t>
            </a:r>
          </a:p>
          <a:p>
            <a:pPr lvl="3"/>
            <a:r>
              <a:t>本文レベル4</a:t>
            </a:r>
          </a:p>
          <a:p>
            <a:pPr lvl="4"/>
            <a:r>
              <a:t>本文レベル5</a:t>
            </a:r>
          </a:p>
        </p:txBody>
      </p:sp>
      <p:sp>
        <p:nvSpPr>
          <p:cNvPr id="215" name="テキスト プレースホルダー 3"/>
          <p:cNvSpPr>
            <a:spLocks noGrp="1"/>
          </p:cNvSpPr>
          <p:nvPr>
            <p:ph type="body" sz="quarter" idx="21"/>
          </p:nvPr>
        </p:nvSpPr>
        <p:spPr>
          <a:xfrm>
            <a:off x="839788" y="2057401"/>
            <a:ext cx="3932238" cy="3811589"/>
          </a:xfrm>
          <a:prstGeom prst="rect">
            <a:avLst/>
          </a:prstGeom>
          <a:ln w="12700"/>
        </p:spPr>
        <p:txBody>
          <a:bodyPr/>
          <a:lstStyle>
            <a:lvl1pPr marL="0" indent="0" defTabSz="914377">
              <a:buSzTx/>
              <a:buFontTx/>
              <a:buNone/>
              <a:defRPr sz="3200"/>
            </a:lvl1pPr>
          </a:lstStyle>
          <a:p>
            <a:pPr marL="0" indent="0" defTabSz="1828754">
              <a:buSzTx/>
              <a:buFontTx/>
              <a:buNone/>
              <a:defRPr sz="3200"/>
            </a:pPr>
            <a:endParaRPr/>
          </a:p>
        </p:txBody>
      </p:sp>
      <p:sp>
        <p:nvSpPr>
          <p:cNvPr id="216"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83853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4_タイトルとコンテンツ">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636392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タイトル付きの図">
    <p:spTree>
      <p:nvGrpSpPr>
        <p:cNvPr id="1" name=""/>
        <p:cNvGrpSpPr/>
        <p:nvPr/>
      </p:nvGrpSpPr>
      <p:grpSpPr>
        <a:xfrm>
          <a:off x="0" y="0"/>
          <a:ext cx="0" cy="0"/>
          <a:chOff x="0" y="0"/>
          <a:chExt cx="0" cy="0"/>
        </a:xfrm>
      </p:grpSpPr>
      <p:grpSp>
        <p:nvGrpSpPr>
          <p:cNvPr id="225" name="図 9"/>
          <p:cNvGrpSpPr/>
          <p:nvPr/>
        </p:nvGrpSpPr>
        <p:grpSpPr>
          <a:xfrm>
            <a:off x="0" y="-1"/>
            <a:ext cx="12192000" cy="6858001"/>
            <a:chOff x="0" y="0"/>
            <a:chExt cx="24384000" cy="13716000"/>
          </a:xfrm>
        </p:grpSpPr>
        <p:sp>
          <p:nvSpPr>
            <p:cNvPr id="223"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224"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226"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27" name="タイトルテキスト"/>
          <p:cNvSpPr txBox="1">
            <a:spLocks noGrp="1"/>
          </p:cNvSpPr>
          <p:nvPr>
            <p:ph type="title"/>
          </p:nvPr>
        </p:nvSpPr>
        <p:spPr>
          <a:xfrm>
            <a:off x="839788" y="457200"/>
            <a:ext cx="3932238" cy="1600200"/>
          </a:xfrm>
          <a:prstGeom prst="rect">
            <a:avLst/>
          </a:prstGeom>
        </p:spPr>
        <p:txBody>
          <a:bodyPr anchor="b"/>
          <a:lstStyle>
            <a:lvl1pPr defTabSz="914377">
              <a:defRPr sz="3200"/>
            </a:lvl1pPr>
          </a:lstStyle>
          <a:p>
            <a:r>
              <a:t>タイトルテキスト</a:t>
            </a:r>
          </a:p>
        </p:txBody>
      </p:sp>
      <p:sp>
        <p:nvSpPr>
          <p:cNvPr id="228" name="図プレースホルダー 2"/>
          <p:cNvSpPr>
            <a:spLocks noGrp="1"/>
          </p:cNvSpPr>
          <p:nvPr>
            <p:ph type="pic" sz="half" idx="21"/>
          </p:nvPr>
        </p:nvSpPr>
        <p:spPr>
          <a:xfrm>
            <a:off x="5183187" y="987426"/>
            <a:ext cx="6172201" cy="4873626"/>
          </a:xfrm>
          <a:prstGeom prst="rect">
            <a:avLst/>
          </a:prstGeom>
          <a:ln w="12700"/>
        </p:spPr>
        <p:txBody>
          <a:bodyPr tIns="45719" bIns="45719">
            <a:noAutofit/>
          </a:bodyPr>
          <a:lstStyle/>
          <a:p>
            <a:endParaRPr/>
          </a:p>
        </p:txBody>
      </p:sp>
      <p:sp>
        <p:nvSpPr>
          <p:cNvPr id="229" name="本文レベル1…"/>
          <p:cNvSpPr txBox="1">
            <a:spLocks noGrp="1"/>
          </p:cNvSpPr>
          <p:nvPr>
            <p:ph type="body" sz="quarter" idx="1"/>
          </p:nvPr>
        </p:nvSpPr>
        <p:spPr>
          <a:xfrm>
            <a:off x="839788" y="2057401"/>
            <a:ext cx="3932238" cy="3811589"/>
          </a:xfrm>
          <a:prstGeom prst="rect">
            <a:avLst/>
          </a:prstGeom>
        </p:spPr>
        <p:txBody>
          <a:bodyPr/>
          <a:lstStyle>
            <a:lvl1pPr marL="0" indent="0" defTabSz="914377">
              <a:buSzTx/>
              <a:buFontTx/>
              <a:buNone/>
              <a:defRPr sz="1600"/>
            </a:lvl1pPr>
            <a:lvl2pPr marL="0" indent="228595" defTabSz="914377">
              <a:buSzTx/>
              <a:buFontTx/>
              <a:buNone/>
              <a:defRPr sz="1600"/>
            </a:lvl2pPr>
            <a:lvl3pPr marL="0" indent="457189" defTabSz="914377">
              <a:buSzTx/>
              <a:buFontTx/>
              <a:buNone/>
              <a:defRPr sz="1600"/>
            </a:lvl3pPr>
            <a:lvl4pPr marL="0" indent="685783" defTabSz="914377">
              <a:buSzTx/>
              <a:buFontTx/>
              <a:buNone/>
              <a:defRPr sz="1600"/>
            </a:lvl4pPr>
            <a:lvl5pPr marL="0" indent="914377" defTabSz="914377">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230"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142989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2_タイトルとコンテンツ">
    <p:spTree>
      <p:nvGrpSpPr>
        <p:cNvPr id="1" name=""/>
        <p:cNvGrpSpPr/>
        <p:nvPr/>
      </p:nvGrpSpPr>
      <p:grpSpPr>
        <a:xfrm>
          <a:off x="0" y="0"/>
          <a:ext cx="0" cy="0"/>
          <a:chOff x="0" y="0"/>
          <a:chExt cx="0" cy="0"/>
        </a:xfrm>
      </p:grpSpPr>
      <p:grpSp>
        <p:nvGrpSpPr>
          <p:cNvPr id="239" name="図 9"/>
          <p:cNvGrpSpPr/>
          <p:nvPr/>
        </p:nvGrpSpPr>
        <p:grpSpPr>
          <a:xfrm>
            <a:off x="0" y="-1"/>
            <a:ext cx="12192000" cy="6858001"/>
            <a:chOff x="0" y="0"/>
            <a:chExt cx="24384000" cy="13716000"/>
          </a:xfrm>
        </p:grpSpPr>
        <p:sp>
          <p:nvSpPr>
            <p:cNvPr id="237"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238"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240"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41" name="四角形: 角を丸くする 14"/>
          <p:cNvSpPr/>
          <p:nvPr/>
        </p:nvSpPr>
        <p:spPr>
          <a:xfrm>
            <a:off x="60604" y="65133"/>
            <a:ext cx="12060181" cy="6734176"/>
          </a:xfrm>
          <a:prstGeom prst="roundRect">
            <a:avLst>
              <a:gd name="adj" fmla="val 742"/>
            </a:avLst>
          </a:prstGeom>
          <a:solidFill>
            <a:srgbClr val="FFFFFF"/>
          </a:solidFill>
          <a:ln w="12700">
            <a:solidFill>
              <a:srgbClr val="595959"/>
            </a:solidFill>
            <a:miter/>
          </a:ln>
        </p:spPr>
        <p:txBody>
          <a:bodyPr tIns="45720" bIns="45720" anchor="ctr"/>
          <a:lstStyle/>
          <a:p>
            <a:pPr algn="ctr">
              <a:defRPr>
                <a:solidFill>
                  <a:srgbClr val="FFFFFF"/>
                </a:solidFill>
              </a:defRPr>
            </a:pPr>
            <a:endParaRPr sz="900"/>
          </a:p>
        </p:txBody>
      </p:sp>
      <p:sp>
        <p:nvSpPr>
          <p:cNvPr id="242" name="スライド番号"/>
          <p:cNvSpPr txBox="1">
            <a:spLocks noGrp="1"/>
          </p:cNvSpPr>
          <p:nvPr>
            <p:ph type="sldNum" sz="quarter" idx="2"/>
          </p:nvPr>
        </p:nvSpPr>
        <p:spPr>
          <a:xfrm>
            <a:off x="8370192" y="6171686"/>
            <a:ext cx="367408"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087409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grpSp>
        <p:nvGrpSpPr>
          <p:cNvPr id="251" name="図 9"/>
          <p:cNvGrpSpPr/>
          <p:nvPr/>
        </p:nvGrpSpPr>
        <p:grpSpPr>
          <a:xfrm>
            <a:off x="0" y="-1"/>
            <a:ext cx="12192000" cy="6858001"/>
            <a:chOff x="0" y="0"/>
            <a:chExt cx="24384000" cy="13716000"/>
          </a:xfrm>
        </p:grpSpPr>
        <p:sp>
          <p:nvSpPr>
            <p:cNvPr id="249"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250" name="image2.jpeg" descr="image2.jpeg"/>
            <p:cNvPicPr>
              <a:picLocks noChangeAspect="1"/>
            </p:cNvPicPr>
            <p:nvPr/>
          </p:nvPicPr>
          <p:blipFill>
            <a:blip r:embed="rId2">
              <a:alphaModFix amt="33000"/>
            </a:blip>
            <a:srcRect t="6340" b="10704"/>
            <a:stretch>
              <a:fillRect/>
            </a:stretch>
          </p:blipFill>
          <p:spPr>
            <a:xfrm>
              <a:off x="0" y="-1"/>
              <a:ext cx="24384000" cy="13716001"/>
            </a:xfrm>
            <a:prstGeom prst="rect">
              <a:avLst/>
            </a:prstGeom>
            <a:ln w="12700" cap="flat">
              <a:noFill/>
              <a:miter lim="400000"/>
            </a:ln>
            <a:effectLst/>
          </p:spPr>
        </p:pic>
      </p:grpSp>
      <p:sp>
        <p:nvSpPr>
          <p:cNvPr id="252"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53" name="タイトルテキスト"/>
          <p:cNvSpPr txBox="1">
            <a:spLocks noGrp="1"/>
          </p:cNvSpPr>
          <p:nvPr>
            <p:ph type="title"/>
          </p:nvPr>
        </p:nvSpPr>
        <p:spPr>
          <a:xfrm>
            <a:off x="1524000" y="1122363"/>
            <a:ext cx="9144000" cy="2387601"/>
          </a:xfrm>
          <a:prstGeom prst="rect">
            <a:avLst/>
          </a:prstGeom>
        </p:spPr>
        <p:txBody>
          <a:bodyPr anchor="b"/>
          <a:lstStyle>
            <a:lvl1pPr algn="ctr" defTabSz="914377">
              <a:defRPr sz="6000"/>
            </a:lvl1pPr>
          </a:lstStyle>
          <a:p>
            <a:r>
              <a:t>タイトルテキスト</a:t>
            </a:r>
          </a:p>
        </p:txBody>
      </p:sp>
      <p:sp>
        <p:nvSpPr>
          <p:cNvPr id="254" name="本文レベル1…"/>
          <p:cNvSpPr txBox="1">
            <a:spLocks noGrp="1"/>
          </p:cNvSpPr>
          <p:nvPr>
            <p:ph type="body" sz="quarter" idx="1"/>
          </p:nvPr>
        </p:nvSpPr>
        <p:spPr>
          <a:xfrm>
            <a:off x="1524000" y="3602037"/>
            <a:ext cx="9144000" cy="1655764"/>
          </a:xfrm>
          <a:prstGeom prst="rect">
            <a:avLst/>
          </a:prstGeom>
        </p:spPr>
        <p:txBody>
          <a:bodyPr/>
          <a:lstStyle>
            <a:lvl1pPr marL="0" indent="0" algn="ctr" defTabSz="914377">
              <a:buSzTx/>
              <a:buFontTx/>
              <a:buNone/>
              <a:defRPr sz="2400"/>
            </a:lvl1pPr>
            <a:lvl2pPr marL="0" indent="228595" algn="ctr" defTabSz="914377">
              <a:buSzTx/>
              <a:buFontTx/>
              <a:buNone/>
              <a:defRPr sz="2400"/>
            </a:lvl2pPr>
            <a:lvl3pPr marL="0" indent="457189" algn="ctr" defTabSz="914377">
              <a:buSzTx/>
              <a:buFontTx/>
              <a:buNone/>
              <a:defRPr sz="2400"/>
            </a:lvl3pPr>
            <a:lvl4pPr marL="0" indent="685783" algn="ctr" defTabSz="914377">
              <a:buSzTx/>
              <a:buFontTx/>
              <a:buNone/>
              <a:defRPr sz="2400"/>
            </a:lvl4pPr>
            <a:lvl5pPr marL="0" indent="914377" algn="ctr" defTabSz="914377">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255"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99928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grpSp>
        <p:nvGrpSpPr>
          <p:cNvPr id="264" name="図 9"/>
          <p:cNvGrpSpPr/>
          <p:nvPr/>
        </p:nvGrpSpPr>
        <p:grpSpPr>
          <a:xfrm>
            <a:off x="0" y="-1"/>
            <a:ext cx="12192000" cy="6858001"/>
            <a:chOff x="0" y="0"/>
            <a:chExt cx="24384000" cy="13716000"/>
          </a:xfrm>
        </p:grpSpPr>
        <p:sp>
          <p:nvSpPr>
            <p:cNvPr id="262"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263"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265"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66" name="タイトルテキスト"/>
          <p:cNvSpPr txBox="1">
            <a:spLocks noGrp="1"/>
          </p:cNvSpPr>
          <p:nvPr>
            <p:ph type="title"/>
          </p:nvPr>
        </p:nvSpPr>
        <p:spPr>
          <a:prstGeom prst="rect">
            <a:avLst/>
          </a:prstGeom>
        </p:spPr>
        <p:txBody>
          <a:bodyPr/>
          <a:lstStyle>
            <a:lvl1pPr defTabSz="914377"/>
          </a:lstStyle>
          <a:p>
            <a:r>
              <a:t>タイトルテキスト</a:t>
            </a:r>
          </a:p>
        </p:txBody>
      </p:sp>
      <p:sp>
        <p:nvSpPr>
          <p:cNvPr id="267" name="本文レベル1…"/>
          <p:cNvSpPr txBox="1">
            <a:spLocks noGrp="1"/>
          </p:cNvSpPr>
          <p:nvPr>
            <p:ph type="body" idx="1"/>
          </p:nvPr>
        </p:nvSpPr>
        <p:spPr>
          <a:xfrm>
            <a:off x="838200" y="1825625"/>
            <a:ext cx="10515600" cy="4351340"/>
          </a:xfrm>
          <a:prstGeom prst="rect">
            <a:avLst/>
          </a:prstGeom>
        </p:spPr>
        <p:txBody>
          <a:bodyPr/>
          <a:lstStyle>
            <a:lvl1pPr marL="228594" indent="-228594" defTabSz="914377"/>
            <a:lvl2pPr marL="495288" indent="-266693" defTabSz="914377"/>
            <a:lvl3pPr marL="777220" indent="-320032" defTabSz="914377"/>
            <a:lvl4pPr marL="1041374" indent="-355591" defTabSz="914377"/>
            <a:lvl5pPr marL="1269968" indent="-355591" defTabSz="914377"/>
          </a:lstStyle>
          <a:p>
            <a:r>
              <a:t>本文レベル1</a:t>
            </a:r>
          </a:p>
          <a:p>
            <a:pPr lvl="1"/>
            <a:r>
              <a:t>本文レベル2</a:t>
            </a:r>
          </a:p>
          <a:p>
            <a:pPr lvl="2"/>
            <a:r>
              <a:t>本文レベル3</a:t>
            </a:r>
          </a:p>
          <a:p>
            <a:pPr lvl="3"/>
            <a:r>
              <a:t>本文レベル4</a:t>
            </a:r>
          </a:p>
          <a:p>
            <a:pPr lvl="4"/>
            <a:r>
              <a:t>本文レベル5</a:t>
            </a:r>
          </a:p>
        </p:txBody>
      </p:sp>
      <p:sp>
        <p:nvSpPr>
          <p:cNvPr id="268"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28852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セクション見出し">
    <p:spTree>
      <p:nvGrpSpPr>
        <p:cNvPr id="1" name=""/>
        <p:cNvGrpSpPr/>
        <p:nvPr/>
      </p:nvGrpSpPr>
      <p:grpSpPr>
        <a:xfrm>
          <a:off x="0" y="0"/>
          <a:ext cx="0" cy="0"/>
          <a:chOff x="0" y="0"/>
          <a:chExt cx="0" cy="0"/>
        </a:xfrm>
      </p:grpSpPr>
      <p:grpSp>
        <p:nvGrpSpPr>
          <p:cNvPr id="277" name="図 9"/>
          <p:cNvGrpSpPr/>
          <p:nvPr/>
        </p:nvGrpSpPr>
        <p:grpSpPr>
          <a:xfrm>
            <a:off x="0" y="-1"/>
            <a:ext cx="12192000" cy="6858001"/>
            <a:chOff x="0" y="0"/>
            <a:chExt cx="24384000" cy="13716000"/>
          </a:xfrm>
        </p:grpSpPr>
        <p:sp>
          <p:nvSpPr>
            <p:cNvPr id="275"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276"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278"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79" name="タイトルテキスト"/>
          <p:cNvSpPr txBox="1">
            <a:spLocks noGrp="1"/>
          </p:cNvSpPr>
          <p:nvPr>
            <p:ph type="title"/>
          </p:nvPr>
        </p:nvSpPr>
        <p:spPr>
          <a:xfrm>
            <a:off x="831851" y="1709740"/>
            <a:ext cx="10515601" cy="2852737"/>
          </a:xfrm>
          <a:prstGeom prst="rect">
            <a:avLst/>
          </a:prstGeom>
        </p:spPr>
        <p:txBody>
          <a:bodyPr anchor="b"/>
          <a:lstStyle>
            <a:lvl1pPr defTabSz="914377">
              <a:defRPr sz="6000"/>
            </a:lvl1pPr>
          </a:lstStyle>
          <a:p>
            <a:r>
              <a:t>タイトルテキスト</a:t>
            </a:r>
          </a:p>
        </p:txBody>
      </p:sp>
      <p:sp>
        <p:nvSpPr>
          <p:cNvPr id="280" name="本文レベル1…"/>
          <p:cNvSpPr txBox="1">
            <a:spLocks noGrp="1"/>
          </p:cNvSpPr>
          <p:nvPr>
            <p:ph type="body" sz="quarter" idx="1"/>
          </p:nvPr>
        </p:nvSpPr>
        <p:spPr>
          <a:xfrm>
            <a:off x="831851" y="4589464"/>
            <a:ext cx="10515601" cy="1500188"/>
          </a:xfrm>
          <a:prstGeom prst="rect">
            <a:avLst/>
          </a:prstGeom>
        </p:spPr>
        <p:txBody>
          <a:bodyPr/>
          <a:lstStyle>
            <a:lvl1pPr marL="0" indent="0" defTabSz="914377">
              <a:buSzTx/>
              <a:buFontTx/>
              <a:buNone/>
              <a:defRPr sz="2400">
                <a:solidFill>
                  <a:srgbClr val="888888"/>
                </a:solidFill>
              </a:defRPr>
            </a:lvl1pPr>
            <a:lvl2pPr marL="0" indent="228595" defTabSz="914377">
              <a:buSzTx/>
              <a:buFontTx/>
              <a:buNone/>
              <a:defRPr sz="2400">
                <a:solidFill>
                  <a:srgbClr val="888888"/>
                </a:solidFill>
              </a:defRPr>
            </a:lvl2pPr>
            <a:lvl3pPr marL="0" indent="457189" defTabSz="914377">
              <a:buSzTx/>
              <a:buFontTx/>
              <a:buNone/>
              <a:defRPr sz="2400">
                <a:solidFill>
                  <a:srgbClr val="888888"/>
                </a:solidFill>
              </a:defRPr>
            </a:lvl3pPr>
            <a:lvl4pPr marL="0" indent="685783" defTabSz="914377">
              <a:buSzTx/>
              <a:buFontTx/>
              <a:buNone/>
              <a:defRPr sz="2400">
                <a:solidFill>
                  <a:srgbClr val="888888"/>
                </a:solidFill>
              </a:defRPr>
            </a:lvl4pPr>
            <a:lvl5pPr marL="0" indent="914377" defTabSz="914377">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281"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745040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grpSp>
        <p:nvGrpSpPr>
          <p:cNvPr id="290" name="図 9"/>
          <p:cNvGrpSpPr/>
          <p:nvPr/>
        </p:nvGrpSpPr>
        <p:grpSpPr>
          <a:xfrm>
            <a:off x="0" y="-1"/>
            <a:ext cx="12192000" cy="6858001"/>
            <a:chOff x="0" y="0"/>
            <a:chExt cx="24384000" cy="13716000"/>
          </a:xfrm>
        </p:grpSpPr>
        <p:sp>
          <p:nvSpPr>
            <p:cNvPr id="288"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289"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291"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292" name="タイトルテキスト"/>
          <p:cNvSpPr txBox="1">
            <a:spLocks noGrp="1"/>
          </p:cNvSpPr>
          <p:nvPr>
            <p:ph type="title"/>
          </p:nvPr>
        </p:nvSpPr>
        <p:spPr>
          <a:prstGeom prst="rect">
            <a:avLst/>
          </a:prstGeom>
        </p:spPr>
        <p:txBody>
          <a:bodyPr/>
          <a:lstStyle>
            <a:lvl1pPr defTabSz="914377"/>
          </a:lstStyle>
          <a:p>
            <a:r>
              <a:t>タイトルテキスト</a:t>
            </a:r>
          </a:p>
        </p:txBody>
      </p:sp>
      <p:sp>
        <p:nvSpPr>
          <p:cNvPr id="293" name="本文レベル1…"/>
          <p:cNvSpPr txBox="1">
            <a:spLocks noGrp="1"/>
          </p:cNvSpPr>
          <p:nvPr>
            <p:ph type="body" sz="half" idx="1"/>
          </p:nvPr>
        </p:nvSpPr>
        <p:spPr>
          <a:xfrm>
            <a:off x="838200" y="1825625"/>
            <a:ext cx="5181600" cy="4351340"/>
          </a:xfrm>
          <a:prstGeom prst="rect">
            <a:avLst/>
          </a:prstGeom>
        </p:spPr>
        <p:txBody>
          <a:bodyPr/>
          <a:lstStyle>
            <a:lvl1pPr marL="228594" indent="-228594" defTabSz="914377"/>
            <a:lvl2pPr marL="495288" indent="-266693" defTabSz="914377"/>
            <a:lvl3pPr marL="777220" indent="-320032" defTabSz="914377"/>
            <a:lvl4pPr marL="1041374" indent="-355591" defTabSz="914377"/>
            <a:lvl5pPr marL="1269968" indent="-355591" defTabSz="914377"/>
          </a:lstStyle>
          <a:p>
            <a:r>
              <a:t>本文レベル1</a:t>
            </a:r>
          </a:p>
          <a:p>
            <a:pPr lvl="1"/>
            <a:r>
              <a:t>本文レベル2</a:t>
            </a:r>
          </a:p>
          <a:p>
            <a:pPr lvl="2"/>
            <a:r>
              <a:t>本文レベル3</a:t>
            </a:r>
          </a:p>
          <a:p>
            <a:pPr lvl="3"/>
            <a:r>
              <a:t>本文レベル4</a:t>
            </a:r>
          </a:p>
          <a:p>
            <a:pPr lvl="4"/>
            <a:r>
              <a:t>本文レベル5</a:t>
            </a:r>
          </a:p>
        </p:txBody>
      </p:sp>
      <p:sp>
        <p:nvSpPr>
          <p:cNvPr id="294"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39275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grpSp>
        <p:nvGrpSpPr>
          <p:cNvPr id="303" name="図 9"/>
          <p:cNvGrpSpPr/>
          <p:nvPr/>
        </p:nvGrpSpPr>
        <p:grpSpPr>
          <a:xfrm>
            <a:off x="0" y="-1"/>
            <a:ext cx="12192000" cy="6858001"/>
            <a:chOff x="0" y="0"/>
            <a:chExt cx="24384000" cy="13716000"/>
          </a:xfrm>
        </p:grpSpPr>
        <p:sp>
          <p:nvSpPr>
            <p:cNvPr id="301"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302"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304"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305" name="タイトルテキスト"/>
          <p:cNvSpPr txBox="1">
            <a:spLocks noGrp="1"/>
          </p:cNvSpPr>
          <p:nvPr>
            <p:ph type="title"/>
          </p:nvPr>
        </p:nvSpPr>
        <p:spPr>
          <a:xfrm>
            <a:off x="839788" y="365125"/>
            <a:ext cx="10515601" cy="1325563"/>
          </a:xfrm>
          <a:prstGeom prst="rect">
            <a:avLst/>
          </a:prstGeom>
        </p:spPr>
        <p:txBody>
          <a:bodyPr/>
          <a:lstStyle>
            <a:lvl1pPr defTabSz="914377"/>
          </a:lstStyle>
          <a:p>
            <a:r>
              <a:t>タイトルテキスト</a:t>
            </a:r>
          </a:p>
        </p:txBody>
      </p:sp>
      <p:sp>
        <p:nvSpPr>
          <p:cNvPr id="306" name="本文レベル1…"/>
          <p:cNvSpPr txBox="1">
            <a:spLocks noGrp="1"/>
          </p:cNvSpPr>
          <p:nvPr>
            <p:ph type="body" sz="quarter" idx="1"/>
          </p:nvPr>
        </p:nvSpPr>
        <p:spPr>
          <a:xfrm>
            <a:off x="839789" y="1681163"/>
            <a:ext cx="5157788" cy="823913"/>
          </a:xfrm>
          <a:prstGeom prst="rect">
            <a:avLst/>
          </a:prstGeom>
        </p:spPr>
        <p:txBody>
          <a:bodyPr anchor="b"/>
          <a:lstStyle>
            <a:lvl1pPr marL="0" indent="0" defTabSz="914377">
              <a:buSzTx/>
              <a:buFontTx/>
              <a:buNone/>
              <a:defRPr sz="2400" b="1"/>
            </a:lvl1pPr>
            <a:lvl2pPr marL="0" indent="228595" defTabSz="914377">
              <a:buSzTx/>
              <a:buFontTx/>
              <a:buNone/>
              <a:defRPr sz="2400" b="1"/>
            </a:lvl2pPr>
            <a:lvl3pPr marL="0" indent="457189" defTabSz="914377">
              <a:buSzTx/>
              <a:buFontTx/>
              <a:buNone/>
              <a:defRPr sz="2400" b="1"/>
            </a:lvl3pPr>
            <a:lvl4pPr marL="0" indent="685783" defTabSz="914377">
              <a:buSzTx/>
              <a:buFontTx/>
              <a:buNone/>
              <a:defRPr sz="2400" b="1"/>
            </a:lvl4pPr>
            <a:lvl5pPr marL="0" indent="914377" defTabSz="914377">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307" name="テキスト プレースホルダー 4"/>
          <p:cNvSpPr>
            <a:spLocks noGrp="1"/>
          </p:cNvSpPr>
          <p:nvPr>
            <p:ph type="body" sz="quarter" idx="21"/>
          </p:nvPr>
        </p:nvSpPr>
        <p:spPr>
          <a:xfrm>
            <a:off x="6172201" y="1681163"/>
            <a:ext cx="5183189" cy="823913"/>
          </a:xfrm>
          <a:prstGeom prst="rect">
            <a:avLst/>
          </a:prstGeom>
          <a:ln w="12700"/>
        </p:spPr>
        <p:txBody>
          <a:bodyPr anchor="b"/>
          <a:lstStyle>
            <a:lvl1pPr marL="0" indent="0" defTabSz="914377">
              <a:buSzTx/>
              <a:buFontTx/>
              <a:buNone/>
              <a:defRPr sz="4800" b="1"/>
            </a:lvl1pPr>
          </a:lstStyle>
          <a:p>
            <a:pPr marL="0" indent="0" defTabSz="1828754">
              <a:buSzTx/>
              <a:buFontTx/>
              <a:buNone/>
              <a:defRPr sz="4800" b="1"/>
            </a:pPr>
            <a:endParaRPr/>
          </a:p>
        </p:txBody>
      </p:sp>
      <p:sp>
        <p:nvSpPr>
          <p:cNvPr id="308"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07972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grpSp>
        <p:nvGrpSpPr>
          <p:cNvPr id="317" name="図 9"/>
          <p:cNvGrpSpPr/>
          <p:nvPr/>
        </p:nvGrpSpPr>
        <p:grpSpPr>
          <a:xfrm>
            <a:off x="0" y="-1"/>
            <a:ext cx="12192000" cy="6858001"/>
            <a:chOff x="0" y="0"/>
            <a:chExt cx="24384000" cy="13716000"/>
          </a:xfrm>
        </p:grpSpPr>
        <p:sp>
          <p:nvSpPr>
            <p:cNvPr id="315"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316"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318"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319" name="タイトルテキスト"/>
          <p:cNvSpPr txBox="1">
            <a:spLocks noGrp="1"/>
          </p:cNvSpPr>
          <p:nvPr>
            <p:ph type="title"/>
          </p:nvPr>
        </p:nvSpPr>
        <p:spPr>
          <a:prstGeom prst="rect">
            <a:avLst/>
          </a:prstGeom>
        </p:spPr>
        <p:txBody>
          <a:bodyPr/>
          <a:lstStyle>
            <a:lvl1pPr defTabSz="914377"/>
          </a:lstStyle>
          <a:p>
            <a:r>
              <a:t>タイトルテキスト</a:t>
            </a:r>
          </a:p>
        </p:txBody>
      </p:sp>
      <p:sp>
        <p:nvSpPr>
          <p:cNvPr id="320"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105669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grpSp>
        <p:nvGrpSpPr>
          <p:cNvPr id="329" name="図 9"/>
          <p:cNvGrpSpPr/>
          <p:nvPr/>
        </p:nvGrpSpPr>
        <p:grpSpPr>
          <a:xfrm>
            <a:off x="0" y="-1"/>
            <a:ext cx="12192000" cy="6858001"/>
            <a:chOff x="0" y="0"/>
            <a:chExt cx="24384000" cy="13716000"/>
          </a:xfrm>
        </p:grpSpPr>
        <p:sp>
          <p:nvSpPr>
            <p:cNvPr id="327"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328"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330"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331"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078948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タイトル付きのコンテンツ">
    <p:spTree>
      <p:nvGrpSpPr>
        <p:cNvPr id="1" name=""/>
        <p:cNvGrpSpPr/>
        <p:nvPr/>
      </p:nvGrpSpPr>
      <p:grpSpPr>
        <a:xfrm>
          <a:off x="0" y="0"/>
          <a:ext cx="0" cy="0"/>
          <a:chOff x="0" y="0"/>
          <a:chExt cx="0" cy="0"/>
        </a:xfrm>
      </p:grpSpPr>
      <p:grpSp>
        <p:nvGrpSpPr>
          <p:cNvPr id="340" name="図 9"/>
          <p:cNvGrpSpPr/>
          <p:nvPr/>
        </p:nvGrpSpPr>
        <p:grpSpPr>
          <a:xfrm>
            <a:off x="0" y="-1"/>
            <a:ext cx="12192000" cy="6858001"/>
            <a:chOff x="0" y="0"/>
            <a:chExt cx="24384000" cy="13716000"/>
          </a:xfrm>
        </p:grpSpPr>
        <p:sp>
          <p:nvSpPr>
            <p:cNvPr id="338"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339"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341"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342" name="タイトルテキスト"/>
          <p:cNvSpPr txBox="1">
            <a:spLocks noGrp="1"/>
          </p:cNvSpPr>
          <p:nvPr>
            <p:ph type="title"/>
          </p:nvPr>
        </p:nvSpPr>
        <p:spPr>
          <a:xfrm>
            <a:off x="839788" y="457200"/>
            <a:ext cx="3932238" cy="1600200"/>
          </a:xfrm>
          <a:prstGeom prst="rect">
            <a:avLst/>
          </a:prstGeom>
        </p:spPr>
        <p:txBody>
          <a:bodyPr anchor="b"/>
          <a:lstStyle>
            <a:lvl1pPr defTabSz="914377">
              <a:defRPr sz="3200"/>
            </a:lvl1pPr>
          </a:lstStyle>
          <a:p>
            <a:r>
              <a:t>タイトルテキスト</a:t>
            </a:r>
          </a:p>
        </p:txBody>
      </p:sp>
      <p:sp>
        <p:nvSpPr>
          <p:cNvPr id="343" name="本文レベル1…"/>
          <p:cNvSpPr txBox="1">
            <a:spLocks noGrp="1"/>
          </p:cNvSpPr>
          <p:nvPr>
            <p:ph type="body" sz="half" idx="1"/>
          </p:nvPr>
        </p:nvSpPr>
        <p:spPr>
          <a:xfrm>
            <a:off x="5183187" y="987426"/>
            <a:ext cx="6172201" cy="4873626"/>
          </a:xfrm>
          <a:prstGeom prst="rect">
            <a:avLst/>
          </a:prstGeom>
        </p:spPr>
        <p:txBody>
          <a:bodyPr/>
          <a:lstStyle>
            <a:lvl1pPr marL="228594" indent="-228594" defTabSz="914377">
              <a:defRPr sz="3200"/>
            </a:lvl1pPr>
            <a:lvl2pPr marL="489845" indent="-261250" defTabSz="914377">
              <a:defRPr sz="3200"/>
            </a:lvl2pPr>
            <a:lvl3pPr marL="761981" indent="-304792" defTabSz="914377">
              <a:defRPr sz="3200"/>
            </a:lvl3pPr>
            <a:lvl4pPr marL="1051533" indent="-365750" defTabSz="914377">
              <a:defRPr sz="3200"/>
            </a:lvl4pPr>
            <a:lvl5pPr marL="1280128" indent="-365750" defTabSz="914377">
              <a:defRPr sz="3200"/>
            </a:lvl5pPr>
          </a:lstStyle>
          <a:p>
            <a:r>
              <a:t>本文レベル1</a:t>
            </a:r>
          </a:p>
          <a:p>
            <a:pPr lvl="1"/>
            <a:r>
              <a:t>本文レベル2</a:t>
            </a:r>
          </a:p>
          <a:p>
            <a:pPr lvl="2"/>
            <a:r>
              <a:t>本文レベル3</a:t>
            </a:r>
          </a:p>
          <a:p>
            <a:pPr lvl="3"/>
            <a:r>
              <a:t>本文レベル4</a:t>
            </a:r>
          </a:p>
          <a:p>
            <a:pPr lvl="4"/>
            <a:r>
              <a:t>本文レベル5</a:t>
            </a:r>
          </a:p>
        </p:txBody>
      </p:sp>
      <p:sp>
        <p:nvSpPr>
          <p:cNvPr id="344" name="テキスト プレースホルダー 3"/>
          <p:cNvSpPr>
            <a:spLocks noGrp="1"/>
          </p:cNvSpPr>
          <p:nvPr>
            <p:ph type="body" sz="quarter" idx="21"/>
          </p:nvPr>
        </p:nvSpPr>
        <p:spPr>
          <a:xfrm>
            <a:off x="839788" y="2057401"/>
            <a:ext cx="3932238" cy="3811589"/>
          </a:xfrm>
          <a:prstGeom prst="rect">
            <a:avLst/>
          </a:prstGeom>
          <a:ln w="12700"/>
        </p:spPr>
        <p:txBody>
          <a:bodyPr/>
          <a:lstStyle>
            <a:lvl1pPr marL="0" indent="0" defTabSz="914377">
              <a:buSzTx/>
              <a:buFontTx/>
              <a:buNone/>
              <a:defRPr sz="3200"/>
            </a:lvl1pPr>
          </a:lstStyle>
          <a:p>
            <a:pPr marL="0" indent="0" defTabSz="1828754">
              <a:buSzTx/>
              <a:buFontTx/>
              <a:buNone/>
              <a:defRPr sz="3200"/>
            </a:pPr>
            <a:endParaRPr/>
          </a:p>
        </p:txBody>
      </p:sp>
      <p:sp>
        <p:nvSpPr>
          <p:cNvPr id="345"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11062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セクション見出し">
    <p:spTree>
      <p:nvGrpSpPr>
        <p:cNvPr id="1" name=""/>
        <p:cNvGrpSpPr/>
        <p:nvPr/>
      </p:nvGrpSpPr>
      <p:grpSpPr>
        <a:xfrm>
          <a:off x="0" y="0"/>
          <a:ext cx="0" cy="0"/>
          <a:chOff x="0" y="0"/>
          <a:chExt cx="0" cy="0"/>
        </a:xfrm>
      </p:grpSpPr>
      <p:sp>
        <p:nvSpPr>
          <p:cNvPr id="29"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30" name="本文レベル1…"/>
          <p:cNvSpPr txBox="1">
            <a:spLocks noGrp="1"/>
          </p:cNvSpPr>
          <p:nvPr>
            <p:ph type="body" sz="quarter" idx="1"/>
          </p:nvPr>
        </p:nvSpPr>
        <p:spPr>
          <a:xfrm>
            <a:off x="831850" y="4589463"/>
            <a:ext cx="10515600" cy="1500188"/>
          </a:xfrm>
          <a:prstGeom prst="rect">
            <a:avLst/>
          </a:prstGeom>
        </p:spPr>
        <p:txBody>
          <a:bodyPr/>
          <a:lstStyle>
            <a:lvl1pPr marL="0" indent="0">
              <a:buSzTx/>
              <a:buFontTx/>
              <a:buNone/>
              <a:defRPr sz="2400">
                <a:solidFill>
                  <a:srgbClr val="888888"/>
                </a:solidFill>
              </a:defRPr>
            </a:lvl1pPr>
            <a:lvl2pPr marL="0" indent="228600">
              <a:buSzTx/>
              <a:buFontTx/>
              <a:buNone/>
              <a:defRPr sz="2400">
                <a:solidFill>
                  <a:srgbClr val="888888"/>
                </a:solidFill>
              </a:defRPr>
            </a:lvl2pPr>
            <a:lvl3pPr marL="0" indent="457200">
              <a:buSzTx/>
              <a:buFontTx/>
              <a:buNone/>
              <a:defRPr sz="2400">
                <a:solidFill>
                  <a:srgbClr val="888888"/>
                </a:solidFill>
              </a:defRPr>
            </a:lvl3pPr>
            <a:lvl4pPr marL="0" indent="685800">
              <a:buSzTx/>
              <a:buFontTx/>
              <a:buNone/>
              <a:defRPr sz="2400">
                <a:solidFill>
                  <a:srgbClr val="888888"/>
                </a:solidFill>
              </a:defRPr>
            </a:lvl4pPr>
            <a:lvl5pPr marL="0" indent="9144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270810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タイトル付きの図">
    <p:spTree>
      <p:nvGrpSpPr>
        <p:cNvPr id="1" name=""/>
        <p:cNvGrpSpPr/>
        <p:nvPr/>
      </p:nvGrpSpPr>
      <p:grpSpPr>
        <a:xfrm>
          <a:off x="0" y="0"/>
          <a:ext cx="0" cy="0"/>
          <a:chOff x="0" y="0"/>
          <a:chExt cx="0" cy="0"/>
        </a:xfrm>
      </p:grpSpPr>
      <p:grpSp>
        <p:nvGrpSpPr>
          <p:cNvPr id="354" name="図 9"/>
          <p:cNvGrpSpPr/>
          <p:nvPr/>
        </p:nvGrpSpPr>
        <p:grpSpPr>
          <a:xfrm>
            <a:off x="0" y="-1"/>
            <a:ext cx="12192000" cy="6858001"/>
            <a:chOff x="0" y="0"/>
            <a:chExt cx="24384000" cy="13716000"/>
          </a:xfrm>
        </p:grpSpPr>
        <p:sp>
          <p:nvSpPr>
            <p:cNvPr id="352"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353"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355"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356" name="タイトルテキスト"/>
          <p:cNvSpPr txBox="1">
            <a:spLocks noGrp="1"/>
          </p:cNvSpPr>
          <p:nvPr>
            <p:ph type="title"/>
          </p:nvPr>
        </p:nvSpPr>
        <p:spPr>
          <a:xfrm>
            <a:off x="839788" y="457200"/>
            <a:ext cx="3932238" cy="1600200"/>
          </a:xfrm>
          <a:prstGeom prst="rect">
            <a:avLst/>
          </a:prstGeom>
        </p:spPr>
        <p:txBody>
          <a:bodyPr anchor="b"/>
          <a:lstStyle>
            <a:lvl1pPr defTabSz="914377">
              <a:defRPr sz="3200"/>
            </a:lvl1pPr>
          </a:lstStyle>
          <a:p>
            <a:r>
              <a:t>タイトルテキスト</a:t>
            </a:r>
          </a:p>
        </p:txBody>
      </p:sp>
      <p:sp>
        <p:nvSpPr>
          <p:cNvPr id="357" name="図プレースホルダー 2"/>
          <p:cNvSpPr>
            <a:spLocks noGrp="1"/>
          </p:cNvSpPr>
          <p:nvPr>
            <p:ph type="pic" sz="half" idx="21"/>
          </p:nvPr>
        </p:nvSpPr>
        <p:spPr>
          <a:xfrm>
            <a:off x="5183187" y="987426"/>
            <a:ext cx="6172201" cy="4873626"/>
          </a:xfrm>
          <a:prstGeom prst="rect">
            <a:avLst/>
          </a:prstGeom>
          <a:ln w="12700"/>
        </p:spPr>
        <p:txBody>
          <a:bodyPr tIns="45719" bIns="45719">
            <a:noAutofit/>
          </a:bodyPr>
          <a:lstStyle/>
          <a:p>
            <a:endParaRPr/>
          </a:p>
        </p:txBody>
      </p:sp>
      <p:sp>
        <p:nvSpPr>
          <p:cNvPr id="358" name="本文レベル1…"/>
          <p:cNvSpPr txBox="1">
            <a:spLocks noGrp="1"/>
          </p:cNvSpPr>
          <p:nvPr>
            <p:ph type="body" sz="quarter" idx="1"/>
          </p:nvPr>
        </p:nvSpPr>
        <p:spPr>
          <a:xfrm>
            <a:off x="839788" y="2057401"/>
            <a:ext cx="3932238" cy="3811589"/>
          </a:xfrm>
          <a:prstGeom prst="rect">
            <a:avLst/>
          </a:prstGeom>
        </p:spPr>
        <p:txBody>
          <a:bodyPr/>
          <a:lstStyle>
            <a:lvl1pPr marL="0" indent="0" defTabSz="914377">
              <a:buSzTx/>
              <a:buFontTx/>
              <a:buNone/>
              <a:defRPr sz="1600"/>
            </a:lvl1pPr>
            <a:lvl2pPr marL="0" indent="228595" defTabSz="914377">
              <a:buSzTx/>
              <a:buFontTx/>
              <a:buNone/>
              <a:defRPr sz="1600"/>
            </a:lvl2pPr>
            <a:lvl3pPr marL="0" indent="457189" defTabSz="914377">
              <a:buSzTx/>
              <a:buFontTx/>
              <a:buNone/>
              <a:defRPr sz="1600"/>
            </a:lvl3pPr>
            <a:lvl4pPr marL="0" indent="685783" defTabSz="914377">
              <a:buSzTx/>
              <a:buFontTx/>
              <a:buNone/>
              <a:defRPr sz="1600"/>
            </a:lvl4pPr>
            <a:lvl5pPr marL="0" indent="914377" defTabSz="914377">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359" name="スライド番号"/>
          <p:cNvSpPr txBox="1">
            <a:spLocks noGrp="1"/>
          </p:cNvSpPr>
          <p:nvPr>
            <p:ph type="sldNum" sz="quarter" idx="2"/>
          </p:nvPr>
        </p:nvSpPr>
        <p:spPr>
          <a:xfrm>
            <a:off x="10986392" y="6354250"/>
            <a:ext cx="367409"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48599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タイトルとコンテンツ">
    <p:spTree>
      <p:nvGrpSpPr>
        <p:cNvPr id="1" name=""/>
        <p:cNvGrpSpPr/>
        <p:nvPr/>
      </p:nvGrpSpPr>
      <p:grpSpPr>
        <a:xfrm>
          <a:off x="0" y="0"/>
          <a:ext cx="0" cy="0"/>
          <a:chOff x="0" y="0"/>
          <a:chExt cx="0" cy="0"/>
        </a:xfrm>
      </p:grpSpPr>
      <p:grpSp>
        <p:nvGrpSpPr>
          <p:cNvPr id="368" name="図 9"/>
          <p:cNvGrpSpPr/>
          <p:nvPr/>
        </p:nvGrpSpPr>
        <p:grpSpPr>
          <a:xfrm>
            <a:off x="0" y="-1"/>
            <a:ext cx="12192000" cy="6858001"/>
            <a:chOff x="0" y="0"/>
            <a:chExt cx="24384000" cy="13716000"/>
          </a:xfrm>
        </p:grpSpPr>
        <p:sp>
          <p:nvSpPr>
            <p:cNvPr id="366" name="四角形"/>
            <p:cNvSpPr/>
            <p:nvPr/>
          </p:nvSpPr>
          <p:spPr>
            <a:xfrm>
              <a:off x="0" y="0"/>
              <a:ext cx="24384000" cy="13716000"/>
            </a:xfrm>
            <a:prstGeom prst="rect">
              <a:avLst/>
            </a:prstGeom>
            <a:solidFill>
              <a:srgbClr val="FFFFFF"/>
            </a:solidFill>
            <a:ln w="12700" cap="flat">
              <a:noFill/>
              <a:miter lim="400000"/>
            </a:ln>
            <a:effectLst/>
          </p:spPr>
          <p:txBody>
            <a:bodyPr wrap="square" lIns="91439" tIns="91439" rIns="91439" bIns="91439" numCol="1" anchor="ctr">
              <a:noAutofit/>
            </a:bodyPr>
            <a:lstStyle/>
            <a:p>
              <a:endParaRPr sz="900"/>
            </a:p>
          </p:txBody>
        </p:sp>
        <p:pic>
          <p:nvPicPr>
            <p:cNvPr id="367" name="image2.jpeg" descr="image2.jpeg"/>
            <p:cNvPicPr>
              <a:picLocks noChangeAspect="1"/>
            </p:cNvPicPr>
            <p:nvPr/>
          </p:nvPicPr>
          <p:blipFill>
            <a:blip r:embed="rId2"/>
            <a:srcRect t="6340" b="10704"/>
            <a:stretch>
              <a:fillRect/>
            </a:stretch>
          </p:blipFill>
          <p:spPr>
            <a:xfrm>
              <a:off x="0" y="-1"/>
              <a:ext cx="24384000" cy="13716001"/>
            </a:xfrm>
            <a:prstGeom prst="rect">
              <a:avLst/>
            </a:prstGeom>
            <a:ln w="12700" cap="flat">
              <a:noFill/>
              <a:miter lim="400000"/>
            </a:ln>
            <a:effectLst/>
          </p:spPr>
        </p:pic>
      </p:grpSp>
      <p:sp>
        <p:nvSpPr>
          <p:cNvPr id="369" name="正方形/長方形 7"/>
          <p:cNvSpPr/>
          <p:nvPr/>
        </p:nvSpPr>
        <p:spPr>
          <a:xfrm>
            <a:off x="0" y="0"/>
            <a:ext cx="12192000" cy="6858000"/>
          </a:xfrm>
          <a:prstGeom prst="rect">
            <a:avLst/>
          </a:prstGeom>
          <a:gradFill>
            <a:gsLst>
              <a:gs pos="0">
                <a:srgbClr val="000000">
                  <a:alpha val="42000"/>
                </a:srgbClr>
              </a:gs>
              <a:gs pos="58000">
                <a:srgbClr val="0A0A0A">
                  <a:alpha val="33000"/>
                </a:srgbClr>
              </a:gs>
              <a:gs pos="100000">
                <a:srgbClr val="808080">
                  <a:alpha val="0"/>
                </a:srgbClr>
              </a:gs>
            </a:gsLst>
            <a:lin ang="16200000"/>
          </a:gradFill>
          <a:ln w="12700">
            <a:miter lim="400000"/>
          </a:ln>
        </p:spPr>
        <p:txBody>
          <a:bodyPr tIns="45720" bIns="45720" anchor="ctr"/>
          <a:lstStyle/>
          <a:p>
            <a:pPr algn="ctr">
              <a:defRPr sz="4800">
                <a:solidFill>
                  <a:srgbClr val="FFFFFF"/>
                </a:solidFill>
              </a:defRPr>
            </a:pPr>
            <a:endParaRPr sz="2400"/>
          </a:p>
        </p:txBody>
      </p:sp>
      <p:sp>
        <p:nvSpPr>
          <p:cNvPr id="370" name="四角形: 角を丸くする 14"/>
          <p:cNvSpPr/>
          <p:nvPr/>
        </p:nvSpPr>
        <p:spPr>
          <a:xfrm>
            <a:off x="60604" y="65133"/>
            <a:ext cx="12060181" cy="6734176"/>
          </a:xfrm>
          <a:prstGeom prst="roundRect">
            <a:avLst>
              <a:gd name="adj" fmla="val 742"/>
            </a:avLst>
          </a:prstGeom>
          <a:solidFill>
            <a:srgbClr val="FFFFFF"/>
          </a:solidFill>
          <a:ln w="12700">
            <a:solidFill>
              <a:srgbClr val="595959"/>
            </a:solidFill>
            <a:miter/>
          </a:ln>
        </p:spPr>
        <p:txBody>
          <a:bodyPr tIns="45720" bIns="45720" anchor="ctr"/>
          <a:lstStyle/>
          <a:p>
            <a:pPr algn="ctr">
              <a:defRPr>
                <a:solidFill>
                  <a:srgbClr val="FFFFFF"/>
                </a:solidFill>
              </a:defRPr>
            </a:pPr>
            <a:endParaRPr sz="900"/>
          </a:p>
        </p:txBody>
      </p:sp>
      <p:sp>
        <p:nvSpPr>
          <p:cNvPr id="371" name="スライド番号"/>
          <p:cNvSpPr txBox="1">
            <a:spLocks noGrp="1"/>
          </p:cNvSpPr>
          <p:nvPr>
            <p:ph type="sldNum" sz="quarter" idx="2"/>
          </p:nvPr>
        </p:nvSpPr>
        <p:spPr>
          <a:xfrm>
            <a:off x="8370192" y="6171686"/>
            <a:ext cx="367408" cy="3693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682025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p:bg>
      <p:bgPr>
        <a:solidFill>
          <a:srgbClr val="000000"/>
        </a:solidFill>
        <a:effectLst/>
      </p:bgPr>
    </p:bg>
    <p:spTree>
      <p:nvGrpSpPr>
        <p:cNvPr id="1" name=""/>
        <p:cNvGrpSpPr/>
        <p:nvPr/>
      </p:nvGrpSpPr>
      <p:grpSpPr>
        <a:xfrm>
          <a:off x="0" y="0"/>
          <a:ext cx="0" cy="0"/>
          <a:chOff x="0" y="0"/>
          <a:chExt cx="0" cy="0"/>
        </a:xfrm>
      </p:grpSpPr>
      <p:sp>
        <p:nvSpPr>
          <p:cNvPr id="378" name="Author and Date"/>
          <p:cNvSpPr txBox="1">
            <a:spLocks noGrp="1"/>
          </p:cNvSpPr>
          <p:nvPr>
            <p:ph type="body" sz="quarter" idx="21" hasCustomPrompt="1"/>
          </p:nvPr>
        </p:nvSpPr>
        <p:spPr>
          <a:xfrm>
            <a:off x="603249" y="5919524"/>
            <a:ext cx="10985502" cy="318490"/>
          </a:xfrm>
          <a:prstGeom prst="rect">
            <a:avLst/>
          </a:prstGeom>
          <a:ln w="3175"/>
        </p:spPr>
        <p:txBody>
          <a:bodyPr lIns="45719" tIns="45719" rIns="45719" bIns="45719" anchor="b"/>
          <a:lstStyle>
            <a:lvl1pPr marL="0" indent="0" defTabSz="404495">
              <a:lnSpc>
                <a:spcPct val="100000"/>
              </a:lnSpc>
              <a:spcBef>
                <a:spcPts val="0"/>
              </a:spcBef>
              <a:buSzTx/>
              <a:buFontTx/>
              <a:buNone/>
              <a:defRPr sz="1764">
                <a:solidFill>
                  <a:srgbClr val="FFFFFF"/>
                </a:solidFill>
                <a:latin typeface="Inter Regular Bold"/>
                <a:ea typeface="Inter Regular Bold"/>
                <a:cs typeface="Inter Regular Bold"/>
                <a:sym typeface="Inter Regular Bold"/>
              </a:defRPr>
            </a:lvl1pPr>
          </a:lstStyle>
          <a:p>
            <a:r>
              <a:t>Author and Date</a:t>
            </a:r>
          </a:p>
        </p:txBody>
      </p:sp>
      <p:sp>
        <p:nvSpPr>
          <p:cNvPr id="379" name="Presentation Title"/>
          <p:cNvSpPr txBox="1">
            <a:spLocks noGrp="1"/>
          </p:cNvSpPr>
          <p:nvPr>
            <p:ph type="title" hasCustomPrompt="1"/>
          </p:nvPr>
        </p:nvSpPr>
        <p:spPr>
          <a:xfrm>
            <a:off x="603248" y="1287496"/>
            <a:ext cx="10985502" cy="2324101"/>
          </a:xfrm>
          <a:prstGeom prst="rect">
            <a:avLst/>
          </a:prstGeom>
        </p:spPr>
        <p:txBody>
          <a:bodyPr lIns="50800" tIns="50800" rIns="50800" bIns="50800" anchor="b"/>
          <a:lstStyle>
            <a:lvl1pPr defTabSz="1219169">
              <a:lnSpc>
                <a:spcPct val="80000"/>
              </a:lnSpc>
              <a:defRPr sz="5800" spc="-116">
                <a:solidFill>
                  <a:srgbClr val="FFFFFF"/>
                </a:solidFill>
                <a:latin typeface="Inter Regular Bold"/>
                <a:ea typeface="Inter Regular Bold"/>
                <a:cs typeface="Inter Regular Bold"/>
                <a:sym typeface="Inter Regular Bold"/>
              </a:defRPr>
            </a:lvl1pPr>
          </a:lstStyle>
          <a:p>
            <a:r>
              <a:t>Presentation Title</a:t>
            </a:r>
          </a:p>
        </p:txBody>
      </p:sp>
      <p:sp>
        <p:nvSpPr>
          <p:cNvPr id="380" name="本文レベル1…"/>
          <p:cNvSpPr txBox="1">
            <a:spLocks noGrp="1"/>
          </p:cNvSpPr>
          <p:nvPr>
            <p:ph type="body" sz="quarter" idx="1" hasCustomPrompt="1"/>
          </p:nvPr>
        </p:nvSpPr>
        <p:spPr>
          <a:xfrm>
            <a:off x="603250" y="3598433"/>
            <a:ext cx="10985500" cy="952501"/>
          </a:xfrm>
          <a:prstGeom prst="rect">
            <a:avLst/>
          </a:prstGeom>
        </p:spPr>
        <p:txBody>
          <a:bodyPr lIns="50800" tIns="50800" rIns="50800" bIns="50800"/>
          <a:lstStyle>
            <a:lvl1pPr marL="0" indent="0" defTabSz="412750">
              <a:lnSpc>
                <a:spcPct val="100000"/>
              </a:lnSpc>
              <a:spcBef>
                <a:spcPts val="0"/>
              </a:spcBef>
              <a:buSzTx/>
              <a:buFontTx/>
              <a:buNone/>
              <a:defRPr sz="2600">
                <a:solidFill>
                  <a:srgbClr val="FFFFFF"/>
                </a:solidFill>
                <a:latin typeface="Inter Regular Bold"/>
                <a:ea typeface="Inter Regular Bold"/>
                <a:cs typeface="Inter Regular Bold"/>
                <a:sym typeface="Inter Regular Bold"/>
              </a:defRPr>
            </a:lvl1pPr>
            <a:lvl2pPr marL="0" indent="228600" defTabSz="412750">
              <a:lnSpc>
                <a:spcPct val="100000"/>
              </a:lnSpc>
              <a:spcBef>
                <a:spcPts val="0"/>
              </a:spcBef>
              <a:buSzTx/>
              <a:buFontTx/>
              <a:buNone/>
              <a:defRPr sz="2600">
                <a:solidFill>
                  <a:srgbClr val="FFFFFF"/>
                </a:solidFill>
                <a:latin typeface="Inter Regular Bold"/>
                <a:ea typeface="Inter Regular Bold"/>
                <a:cs typeface="Inter Regular Bold"/>
                <a:sym typeface="Inter Regular Bold"/>
              </a:defRPr>
            </a:lvl2pPr>
            <a:lvl3pPr marL="0" indent="457200" defTabSz="412750">
              <a:lnSpc>
                <a:spcPct val="100000"/>
              </a:lnSpc>
              <a:spcBef>
                <a:spcPts val="0"/>
              </a:spcBef>
              <a:buSzTx/>
              <a:buFontTx/>
              <a:buNone/>
              <a:defRPr sz="2600">
                <a:solidFill>
                  <a:srgbClr val="FFFFFF"/>
                </a:solidFill>
                <a:latin typeface="Inter Regular Bold"/>
                <a:ea typeface="Inter Regular Bold"/>
                <a:cs typeface="Inter Regular Bold"/>
                <a:sym typeface="Inter Regular Bold"/>
              </a:defRPr>
            </a:lvl3pPr>
            <a:lvl4pPr marL="0" indent="685800" defTabSz="412750">
              <a:lnSpc>
                <a:spcPct val="100000"/>
              </a:lnSpc>
              <a:spcBef>
                <a:spcPts val="0"/>
              </a:spcBef>
              <a:buSzTx/>
              <a:buFontTx/>
              <a:buNone/>
              <a:defRPr sz="2600">
                <a:solidFill>
                  <a:srgbClr val="FFFFFF"/>
                </a:solidFill>
                <a:latin typeface="Inter Regular Bold"/>
                <a:ea typeface="Inter Regular Bold"/>
                <a:cs typeface="Inter Regular Bold"/>
                <a:sym typeface="Inter Regular Bold"/>
              </a:defRPr>
            </a:lvl4pPr>
            <a:lvl5pPr marL="0" indent="914400" defTabSz="412750">
              <a:lnSpc>
                <a:spcPct val="100000"/>
              </a:lnSpc>
              <a:spcBef>
                <a:spcPts val="0"/>
              </a:spcBef>
              <a:buSzTx/>
              <a:buFontTx/>
              <a:buNone/>
              <a:defRPr sz="2600">
                <a:solidFill>
                  <a:srgbClr val="FFFFFF"/>
                </a:solidFill>
                <a:latin typeface="Inter Regular Bold"/>
                <a:ea typeface="Inter Regular Bold"/>
                <a:cs typeface="Inter Regular Bold"/>
                <a:sym typeface="Inter Regular Bold"/>
              </a:defRPr>
            </a:lvl5pPr>
          </a:lstStyle>
          <a:p>
            <a:r>
              <a:t>Presentation Subtitle</a:t>
            </a:r>
          </a:p>
          <a:p>
            <a:pPr lvl="1"/>
            <a:endParaRPr/>
          </a:p>
          <a:p>
            <a:pPr lvl="2"/>
            <a:endParaRPr/>
          </a:p>
          <a:p>
            <a:pPr lvl="3"/>
            <a:endParaRPr/>
          </a:p>
          <a:p>
            <a:pPr lvl="4"/>
            <a:endParaRPr/>
          </a:p>
        </p:txBody>
      </p:sp>
      <p:sp>
        <p:nvSpPr>
          <p:cNvPr id="381" name="スライド番号"/>
          <p:cNvSpPr txBox="1">
            <a:spLocks noGrp="1"/>
          </p:cNvSpPr>
          <p:nvPr>
            <p:ph type="sldNum" sz="quarter" idx="2"/>
          </p:nvPr>
        </p:nvSpPr>
        <p:spPr>
          <a:xfrm>
            <a:off x="5966959" y="6486708"/>
            <a:ext cx="258084" cy="241092"/>
          </a:xfrm>
          <a:prstGeom prst="rect">
            <a:avLst/>
          </a:prstGeom>
        </p:spPr>
        <p:txBody>
          <a:bodyPr lIns="50800" tIns="50800" rIns="50800" bIns="50800" anchor="b"/>
          <a:lstStyle>
            <a:lvl1pPr algn="ctr" defTabSz="292100">
              <a:defRPr sz="900">
                <a:solidFill>
                  <a:srgbClr val="FFFFFF"/>
                </a:solidFill>
                <a:latin typeface="Inter Regular Regular"/>
                <a:ea typeface="Inter Regular Regular"/>
                <a:cs typeface="Inter Regular Regular"/>
                <a:sym typeface="Inter Regular Regular"/>
              </a:defRPr>
            </a:lvl1pPr>
          </a:lstStyle>
          <a:p>
            <a:fld id="{86CB4B4D-7CA3-9044-876B-883B54F8677D}" type="slidenum">
              <a:t>‹#›</a:t>
            </a:fld>
            <a:endParaRPr/>
          </a:p>
        </p:txBody>
      </p:sp>
    </p:spTree>
    <p:extLst>
      <p:ext uri="{BB962C8B-B14F-4D97-AF65-F5344CB8AC3E}">
        <p14:creationId xmlns:p14="http://schemas.microsoft.com/office/powerpoint/2010/main" val="252972251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copy 4">
    <p:bg>
      <p:bgPr>
        <a:solidFill>
          <a:srgbClr val="000000"/>
        </a:solidFill>
        <a:effectLst/>
      </p:bgPr>
    </p:bg>
    <p:spTree>
      <p:nvGrpSpPr>
        <p:cNvPr id="1" name=""/>
        <p:cNvGrpSpPr/>
        <p:nvPr/>
      </p:nvGrpSpPr>
      <p:grpSpPr>
        <a:xfrm>
          <a:off x="0" y="0"/>
          <a:ext cx="0" cy="0"/>
          <a:chOff x="0" y="0"/>
          <a:chExt cx="0" cy="0"/>
        </a:xfrm>
      </p:grpSpPr>
      <p:pic>
        <p:nvPicPr>
          <p:cNvPr id="388" name="INDIA—5_1.mp4" descr="INDIA—5_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389"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44798032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26" fill="hold"/>
                                        <p:tgtEl>
                                          <p:spTgt spid="3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88"/>
                </p:tgtEl>
              </p:cMediaNode>
            </p:video>
            <p:seq concurrent="1" prevAc="none" nextAc="seek">
              <p:cTn id="8" restart="whenNotActive" fill="hold" evtFilter="cancelBubble" nodeType="interactiveSeq">
                <p:stCondLst>
                  <p:cond evt="onClick" delay="0">
                    <p:tgtEl>
                      <p:spTgt spid="3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8"/>
                                        </p:tgtEl>
                                      </p:cBhvr>
                                    </p:cmd>
                                  </p:childTnLst>
                                </p:cTn>
                              </p:par>
                            </p:childTnLst>
                          </p:cTn>
                        </p:par>
                      </p:childTnLst>
                    </p:cTn>
                  </p:par>
                </p:childTnLst>
              </p:cTn>
              <p:nextCondLst>
                <p:cond evt="onClick" delay="0">
                  <p:tgtEl>
                    <p:spTgt spid="388"/>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IGITAL copy">
    <p:bg>
      <p:bgPr>
        <a:solidFill>
          <a:srgbClr val="000000"/>
        </a:solidFill>
        <a:effectLst/>
      </p:bgPr>
    </p:bg>
    <p:spTree>
      <p:nvGrpSpPr>
        <p:cNvPr id="1" name=""/>
        <p:cNvGrpSpPr/>
        <p:nvPr/>
      </p:nvGrpSpPr>
      <p:grpSpPr>
        <a:xfrm>
          <a:off x="0" y="0"/>
          <a:ext cx="0" cy="0"/>
          <a:chOff x="0" y="0"/>
          <a:chExt cx="0" cy="0"/>
        </a:xfrm>
      </p:grpSpPr>
      <p:pic>
        <p:nvPicPr>
          <p:cNvPr id="396" name="INDIA—16_2.mp4" descr="INDIA—16_2.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pic>
        <p:nvPicPr>
          <p:cNvPr id="397" name="pasted-image.tiff" descr="pasted-image.tiff"/>
          <p:cNvPicPr>
            <a:picLocks noChangeAspect="1"/>
          </p:cNvPicPr>
          <p:nvPr/>
        </p:nvPicPr>
        <p:blipFill>
          <a:blip r:embed="rId5">
            <a:alphaModFix amt="51900"/>
          </a:blip>
          <a:stretch>
            <a:fillRect/>
          </a:stretch>
        </p:blipFill>
        <p:spPr>
          <a:xfrm>
            <a:off x="0" y="0"/>
            <a:ext cx="12192000" cy="6858000"/>
          </a:xfrm>
          <a:prstGeom prst="rect">
            <a:avLst/>
          </a:prstGeom>
          <a:ln w="12700">
            <a:miter lim="400000"/>
          </a:ln>
        </p:spPr>
      </p:pic>
      <p:pic>
        <p:nvPicPr>
          <p:cNvPr id="398" name="pasted-image.tiff" descr="pasted-image.tiff"/>
          <p:cNvPicPr>
            <a:picLocks noChangeAspect="1"/>
          </p:cNvPicPr>
          <p:nvPr/>
        </p:nvPicPr>
        <p:blipFill>
          <a:blip r:embed="rId5">
            <a:alphaModFix amt="51900"/>
          </a:blip>
          <a:stretch>
            <a:fillRect/>
          </a:stretch>
        </p:blipFill>
        <p:spPr>
          <a:xfrm rot="10800000" flipH="1">
            <a:off x="0" y="0"/>
            <a:ext cx="12192000" cy="6858000"/>
          </a:xfrm>
          <a:prstGeom prst="rect">
            <a:avLst/>
          </a:prstGeom>
          <a:ln w="12700">
            <a:miter lim="400000"/>
          </a:ln>
        </p:spPr>
      </p:pic>
      <p:sp>
        <p:nvSpPr>
          <p:cNvPr id="399"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8667536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95" fill="hold"/>
                                        <p:tgtEl>
                                          <p:spTgt spid="3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96"/>
                </p:tgtEl>
              </p:cMediaNode>
            </p:video>
            <p:seq concurrent="1" prevAc="none" nextAc="seek">
              <p:cTn id="8" restart="whenNotActive" fill="hold" evtFilter="cancelBubble" nodeType="interactiveSeq">
                <p:stCondLst>
                  <p:cond evt="onClick" delay="0">
                    <p:tgtEl>
                      <p:spTgt spid="39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6"/>
                                        </p:tgtEl>
                                      </p:cBhvr>
                                    </p:cmd>
                                  </p:childTnLst>
                                </p:cTn>
                              </p:par>
                            </p:childTnLst>
                          </p:cTn>
                        </p:par>
                      </p:childTnLst>
                    </p:cTn>
                  </p:par>
                </p:childTnLst>
              </p:cTn>
              <p:nextCondLst>
                <p:cond evt="onClick" delay="0">
                  <p:tgtEl>
                    <p:spTgt spid="396"/>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copy 6">
    <p:bg>
      <p:bgPr>
        <a:solidFill>
          <a:srgbClr val="000000"/>
        </a:solidFill>
        <a:effectLst/>
      </p:bgPr>
    </p:bg>
    <p:spTree>
      <p:nvGrpSpPr>
        <p:cNvPr id="1" name=""/>
        <p:cNvGrpSpPr/>
        <p:nvPr/>
      </p:nvGrpSpPr>
      <p:grpSpPr>
        <a:xfrm>
          <a:off x="0" y="0"/>
          <a:ext cx="0" cy="0"/>
          <a:chOff x="0" y="0"/>
          <a:chExt cx="0" cy="0"/>
        </a:xfrm>
      </p:grpSpPr>
      <p:pic>
        <p:nvPicPr>
          <p:cNvPr id="406" name="INDIA—7_1.mp4" descr="INDIA—7_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407"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19864081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26" fill="hold"/>
                                        <p:tgtEl>
                                          <p:spTgt spid="4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06"/>
                </p:tgtEl>
              </p:cMediaNode>
            </p:video>
            <p:seq concurrent="1" prevAc="none" nextAc="seek">
              <p:cTn id="8" restart="whenNotActive" fill="hold" evtFilter="cancelBubble" nodeType="interactiveSeq">
                <p:stCondLst>
                  <p:cond evt="onClick" delay="0">
                    <p:tgtEl>
                      <p:spTgt spid="40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6"/>
                                        </p:tgtEl>
                                      </p:cBhvr>
                                    </p:cmd>
                                  </p:childTnLst>
                                </p:cTn>
                              </p:par>
                            </p:childTnLst>
                          </p:cTn>
                        </p:par>
                      </p:childTnLst>
                    </p:cTn>
                  </p:par>
                </p:childTnLst>
              </p:cTn>
              <p:nextCondLst>
                <p:cond evt="onClick" delay="0">
                  <p:tgtEl>
                    <p:spTgt spid="406"/>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copy 11">
    <p:bg>
      <p:bgPr>
        <a:solidFill>
          <a:srgbClr val="000000"/>
        </a:solidFill>
        <a:effectLst/>
      </p:bgPr>
    </p:bg>
    <p:spTree>
      <p:nvGrpSpPr>
        <p:cNvPr id="1" name=""/>
        <p:cNvGrpSpPr/>
        <p:nvPr/>
      </p:nvGrpSpPr>
      <p:grpSpPr>
        <a:xfrm>
          <a:off x="0" y="0"/>
          <a:ext cx="0" cy="0"/>
          <a:chOff x="0" y="0"/>
          <a:chExt cx="0" cy="0"/>
        </a:xfrm>
      </p:grpSpPr>
      <p:pic>
        <p:nvPicPr>
          <p:cNvPr id="414" name="INDIA—14_1.mp4" descr="INDIA—14_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415"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8139254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73" fill="hold"/>
                                        <p:tgtEl>
                                          <p:spTgt spid="4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14"/>
                </p:tgtEl>
              </p:cMediaNode>
            </p:video>
            <p:seq concurrent="1" prevAc="none" nextAc="seek">
              <p:cTn id="8" restart="whenNotActive" fill="hold" evtFilter="cancelBubble" nodeType="interactiveSeq">
                <p:stCondLst>
                  <p:cond evt="onClick" delay="0">
                    <p:tgtEl>
                      <p:spTgt spid="4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4"/>
                                        </p:tgtEl>
                                      </p:cBhvr>
                                    </p:cmd>
                                  </p:childTnLst>
                                </p:cTn>
                              </p:par>
                            </p:childTnLst>
                          </p:cTn>
                        </p:par>
                      </p:childTnLst>
                    </p:cTn>
                  </p:par>
                </p:childTnLst>
              </p:cTn>
              <p:nextCondLst>
                <p:cond evt="onClick" delay="0">
                  <p:tgtEl>
                    <p:spTgt spid="41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copy 5">
    <p:bg>
      <p:bgPr>
        <a:solidFill>
          <a:srgbClr val="000000"/>
        </a:solidFill>
        <a:effectLst/>
      </p:bgPr>
    </p:bg>
    <p:spTree>
      <p:nvGrpSpPr>
        <p:cNvPr id="1" name=""/>
        <p:cNvGrpSpPr/>
        <p:nvPr/>
      </p:nvGrpSpPr>
      <p:grpSpPr>
        <a:xfrm>
          <a:off x="0" y="0"/>
          <a:ext cx="0" cy="0"/>
          <a:chOff x="0" y="0"/>
          <a:chExt cx="0" cy="0"/>
        </a:xfrm>
      </p:grpSpPr>
      <p:pic>
        <p:nvPicPr>
          <p:cNvPr id="422" name="INDIA—6_1.mp4" descr="INDIA—6_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pic>
        <p:nvPicPr>
          <p:cNvPr id="423" name="pasted-image.tiff" descr="pasted-image.tiff"/>
          <p:cNvPicPr>
            <a:picLocks noChangeAspect="1"/>
          </p:cNvPicPr>
          <p:nvPr/>
        </p:nvPicPr>
        <p:blipFill>
          <a:blip r:embed="rId5">
            <a:alphaModFix amt="51900"/>
          </a:blip>
          <a:stretch>
            <a:fillRect/>
          </a:stretch>
        </p:blipFill>
        <p:spPr>
          <a:xfrm rot="10800000" flipH="1">
            <a:off x="0" y="0"/>
            <a:ext cx="12192001" cy="6858001"/>
          </a:xfrm>
          <a:prstGeom prst="rect">
            <a:avLst/>
          </a:prstGeom>
          <a:ln w="12700">
            <a:miter lim="400000"/>
          </a:ln>
        </p:spPr>
      </p:pic>
      <p:pic>
        <p:nvPicPr>
          <p:cNvPr id="424" name="pasted-image.tiff" descr="pasted-image.tiff"/>
          <p:cNvPicPr>
            <a:picLocks noChangeAspect="1"/>
          </p:cNvPicPr>
          <p:nvPr/>
        </p:nvPicPr>
        <p:blipFill>
          <a:blip r:embed="rId5">
            <a:alphaModFix amt="51900"/>
          </a:blip>
          <a:srcRect l="28229" t="37962"/>
          <a:stretch>
            <a:fillRect/>
          </a:stretch>
        </p:blipFill>
        <p:spPr>
          <a:xfrm>
            <a:off x="-336550" y="-248124"/>
            <a:ext cx="9346754" cy="4544504"/>
          </a:xfrm>
          <a:prstGeom prst="rect">
            <a:avLst/>
          </a:prstGeom>
          <a:ln w="12700">
            <a:miter lim="400000"/>
          </a:ln>
        </p:spPr>
      </p:pic>
      <p:sp>
        <p:nvSpPr>
          <p:cNvPr id="425"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97346170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26" fill="hold"/>
                                        <p:tgtEl>
                                          <p:spTgt spid="4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22"/>
                </p:tgtEl>
              </p:cMediaNode>
            </p:video>
            <p:seq concurrent="1" prevAc="none" nextAc="seek">
              <p:cTn id="8" restart="whenNotActive" fill="hold" evtFilter="cancelBubble" nodeType="interactiveSeq">
                <p:stCondLst>
                  <p:cond evt="onClick" delay="0">
                    <p:tgtEl>
                      <p:spTgt spid="4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2"/>
                                        </p:tgtEl>
                                      </p:cBhvr>
                                    </p:cmd>
                                  </p:childTnLst>
                                </p:cTn>
                              </p:par>
                            </p:childTnLst>
                          </p:cTn>
                        </p:par>
                      </p:childTnLst>
                    </p:cTn>
                  </p:par>
                </p:childTnLst>
              </p:cTn>
              <p:nextCondLst>
                <p:cond evt="onClick" delay="0">
                  <p:tgtEl>
                    <p:spTgt spid="422"/>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copy 2">
    <p:bg>
      <p:bgPr>
        <a:solidFill>
          <a:srgbClr val="000000"/>
        </a:solidFill>
        <a:effectLst/>
      </p:bgPr>
    </p:bg>
    <p:spTree>
      <p:nvGrpSpPr>
        <p:cNvPr id="1" name=""/>
        <p:cNvGrpSpPr/>
        <p:nvPr/>
      </p:nvGrpSpPr>
      <p:grpSpPr>
        <a:xfrm>
          <a:off x="0" y="0"/>
          <a:ext cx="0" cy="0"/>
          <a:chOff x="0" y="0"/>
          <a:chExt cx="0" cy="0"/>
        </a:xfrm>
      </p:grpSpPr>
      <p:pic>
        <p:nvPicPr>
          <p:cNvPr id="432" name="INDIA—3_1.mp4" descr="INDIA—3_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433"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94060118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26" fill="hold"/>
                                        <p:tgtEl>
                                          <p:spTgt spid="4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32"/>
                </p:tgtEl>
              </p:cMediaNode>
            </p:video>
            <p:seq concurrent="1" prevAc="none" nextAc="seek">
              <p:cTn id="8" restart="whenNotActive" fill="hold" evtFilter="cancelBubble" nodeType="interactiveSeq">
                <p:stCondLst>
                  <p:cond evt="onClick" delay="0">
                    <p:tgtEl>
                      <p:spTgt spid="4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2"/>
                                        </p:tgtEl>
                                      </p:cBhvr>
                                    </p:cmd>
                                  </p:childTnLst>
                                </p:cTn>
                              </p:par>
                            </p:childTnLst>
                          </p:cTn>
                        </p:par>
                      </p:childTnLst>
                    </p:cTn>
                  </p:par>
                </p:childTnLst>
              </p:cTn>
              <p:nextCondLst>
                <p:cond evt="onClick" delay="0">
                  <p:tgtEl>
                    <p:spTgt spid="432"/>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copy 3">
    <p:bg>
      <p:bgPr>
        <a:solidFill>
          <a:srgbClr val="000000"/>
        </a:solidFill>
        <a:effectLst/>
      </p:bgPr>
    </p:bg>
    <p:spTree>
      <p:nvGrpSpPr>
        <p:cNvPr id="1" name=""/>
        <p:cNvGrpSpPr/>
        <p:nvPr/>
      </p:nvGrpSpPr>
      <p:grpSpPr>
        <a:xfrm>
          <a:off x="0" y="0"/>
          <a:ext cx="0" cy="0"/>
          <a:chOff x="0" y="0"/>
          <a:chExt cx="0" cy="0"/>
        </a:xfrm>
      </p:grpSpPr>
      <p:pic>
        <p:nvPicPr>
          <p:cNvPr id="440" name="INDIA—4_1.mp4" descr="INDIA—4_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441"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3581908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26" fill="hold"/>
                                        <p:tgtEl>
                                          <p:spTgt spid="4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0"/>
                </p:tgtEl>
              </p:cMediaNode>
            </p:video>
            <p:seq concurrent="1" prevAc="none" nextAc="seek">
              <p:cTn id="8" restart="whenNotActive" fill="hold" evtFilter="cancelBubble" nodeType="interactiveSeq">
                <p:stCondLst>
                  <p:cond evt="onClick" delay="0">
                    <p:tgtEl>
                      <p:spTgt spid="4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0"/>
                                        </p:tgtEl>
                                      </p:cBhvr>
                                    </p:cmd>
                                  </p:childTnLst>
                                </p:cTn>
                              </p:par>
                            </p:childTnLst>
                          </p:cTn>
                        </p:par>
                      </p:childTnLst>
                    </p:cTn>
                  </p:par>
                </p:childTnLst>
              </p:cTn>
              <p:nextCondLst>
                <p:cond evt="onClick" delay="0">
                  <p:tgtEl>
                    <p:spTgt spid="440"/>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2 つのコンテンツ">
    <p:spTree>
      <p:nvGrpSpPr>
        <p:cNvPr id="1" name=""/>
        <p:cNvGrpSpPr/>
        <p:nvPr/>
      </p:nvGrpSpPr>
      <p:grpSpPr>
        <a:xfrm>
          <a:off x="0" y="0"/>
          <a:ext cx="0" cy="0"/>
          <a:chOff x="0" y="0"/>
          <a:chExt cx="0" cy="0"/>
        </a:xfrm>
      </p:grpSpPr>
      <p:sp>
        <p:nvSpPr>
          <p:cNvPr id="38" name="タイトルテキスト"/>
          <p:cNvSpPr txBox="1">
            <a:spLocks noGrp="1"/>
          </p:cNvSpPr>
          <p:nvPr>
            <p:ph type="title"/>
          </p:nvPr>
        </p:nvSpPr>
        <p:spPr>
          <a:prstGeom prst="rect">
            <a:avLst/>
          </a:prstGeom>
        </p:spPr>
        <p:txBody>
          <a:bodyPr/>
          <a:lstStyle/>
          <a:p>
            <a:r>
              <a:t>タイトルテキスト</a:t>
            </a:r>
          </a:p>
        </p:txBody>
      </p:sp>
      <p:sp>
        <p:nvSpPr>
          <p:cNvPr id="39"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206468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pic>
        <p:nvPicPr>
          <p:cNvPr id="448" name="INDIA—1_1.mp4" descr="INDIA—1_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449" name="スライド番号"/>
          <p:cNvSpPr txBox="1">
            <a:spLocks noGrp="1"/>
          </p:cNvSpPr>
          <p:nvPr>
            <p:ph type="sldNum" sz="quarter" idx="2"/>
          </p:nvPr>
        </p:nvSpPr>
        <p:spPr>
          <a:xfrm>
            <a:off x="5971049" y="6486708"/>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8479942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26" fill="hold"/>
                                        <p:tgtEl>
                                          <p:spTgt spid="4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8"/>
                </p:tgtEl>
              </p:cMediaNode>
            </p:video>
            <p:seq concurrent="1" prevAc="none" nextAc="seek">
              <p:cTn id="8" restart="whenNotActive" fill="hold" evtFilter="cancelBubble" nodeType="interactiveSeq">
                <p:stCondLst>
                  <p:cond evt="onClick" delay="0">
                    <p:tgtEl>
                      <p:spTgt spid="4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8"/>
                                        </p:tgtEl>
                                      </p:cBhvr>
                                    </p:cmd>
                                  </p:childTnLst>
                                </p:cTn>
                              </p:par>
                            </p:childTnLst>
                          </p:cTn>
                        </p:par>
                      </p:childTnLst>
                    </p:cTn>
                  </p:par>
                </p:childTnLst>
              </p:cTn>
              <p:nextCondLst>
                <p:cond evt="onClick" delay="0">
                  <p:tgtEl>
                    <p:spTgt spid="448"/>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標題投影片">
    <p:spTree>
      <p:nvGrpSpPr>
        <p:cNvPr id="1" name=""/>
        <p:cNvGrpSpPr/>
        <p:nvPr/>
      </p:nvGrpSpPr>
      <p:grpSpPr>
        <a:xfrm>
          <a:off x="0" y="0"/>
          <a:ext cx="0" cy="0"/>
          <a:chOff x="0" y="0"/>
          <a:chExt cx="0" cy="0"/>
        </a:xfrm>
      </p:grpSpPr>
      <p:sp>
        <p:nvSpPr>
          <p:cNvPr id="456" name="任意多边形: 形状 12"/>
          <p:cNvSpPr/>
          <p:nvPr/>
        </p:nvSpPr>
        <p:spPr>
          <a:xfrm>
            <a:off x="11356967" y="6021388"/>
            <a:ext cx="500071" cy="503237"/>
          </a:xfrm>
          <a:custGeom>
            <a:avLst/>
            <a:gdLst/>
            <a:ahLst/>
            <a:cxnLst>
              <a:cxn ang="0">
                <a:pos x="wd2" y="hd2"/>
              </a:cxn>
              <a:cxn ang="5400000">
                <a:pos x="wd2" y="hd2"/>
              </a:cxn>
              <a:cxn ang="10800000">
                <a:pos x="wd2" y="hd2"/>
              </a:cxn>
              <a:cxn ang="16200000">
                <a:pos x="wd2" y="hd2"/>
              </a:cxn>
            </a:cxnLst>
            <a:rect l="0" t="0" r="r" b="b"/>
            <a:pathLst>
              <a:path w="21125" h="21600" extrusionOk="0">
                <a:moveTo>
                  <a:pt x="19699" y="8891"/>
                </a:moveTo>
                <a:cubicBezTo>
                  <a:pt x="19060" y="8377"/>
                  <a:pt x="18094" y="7985"/>
                  <a:pt x="16653" y="7985"/>
                </a:cubicBezTo>
                <a:cubicBezTo>
                  <a:pt x="16653" y="7985"/>
                  <a:pt x="12612" y="8015"/>
                  <a:pt x="12612" y="11623"/>
                </a:cubicBezTo>
                <a:lnTo>
                  <a:pt x="12612" y="21434"/>
                </a:lnTo>
                <a:cubicBezTo>
                  <a:pt x="12835" y="21389"/>
                  <a:pt x="13073" y="21343"/>
                  <a:pt x="13296" y="21283"/>
                </a:cubicBezTo>
                <a:lnTo>
                  <a:pt x="13296" y="12589"/>
                </a:lnTo>
                <a:cubicBezTo>
                  <a:pt x="13296" y="12589"/>
                  <a:pt x="13370" y="9313"/>
                  <a:pt x="16921" y="9208"/>
                </a:cubicBezTo>
                <a:cubicBezTo>
                  <a:pt x="16921" y="9208"/>
                  <a:pt x="18139" y="9132"/>
                  <a:pt x="19164" y="9947"/>
                </a:cubicBezTo>
                <a:cubicBezTo>
                  <a:pt x="19253" y="10023"/>
                  <a:pt x="19357" y="10098"/>
                  <a:pt x="19446" y="10189"/>
                </a:cubicBezTo>
                <a:cubicBezTo>
                  <a:pt x="19535" y="10249"/>
                  <a:pt x="19728" y="10430"/>
                  <a:pt x="19966" y="10762"/>
                </a:cubicBezTo>
                <a:cubicBezTo>
                  <a:pt x="20055" y="10883"/>
                  <a:pt x="20129" y="11019"/>
                  <a:pt x="20204" y="11170"/>
                </a:cubicBezTo>
                <a:cubicBezTo>
                  <a:pt x="20516" y="11774"/>
                  <a:pt x="20798" y="12694"/>
                  <a:pt x="20753" y="14008"/>
                </a:cubicBezTo>
                <a:cubicBezTo>
                  <a:pt x="20887" y="13600"/>
                  <a:pt x="20976" y="13162"/>
                  <a:pt x="21065" y="12725"/>
                </a:cubicBezTo>
                <a:cubicBezTo>
                  <a:pt x="21303" y="10581"/>
                  <a:pt x="20219" y="9358"/>
                  <a:pt x="19699" y="8891"/>
                </a:cubicBezTo>
                <a:moveTo>
                  <a:pt x="16534" y="5600"/>
                </a:moveTo>
                <a:cubicBezTo>
                  <a:pt x="16534" y="5600"/>
                  <a:pt x="18466" y="5494"/>
                  <a:pt x="19921" y="7140"/>
                </a:cubicBezTo>
                <a:cubicBezTo>
                  <a:pt x="20412" y="7683"/>
                  <a:pt x="20872" y="8377"/>
                  <a:pt x="21125" y="9358"/>
                </a:cubicBezTo>
                <a:cubicBezTo>
                  <a:pt x="20427" y="4075"/>
                  <a:pt x="15970" y="0"/>
                  <a:pt x="10577" y="0"/>
                </a:cubicBezTo>
                <a:cubicBezTo>
                  <a:pt x="5125" y="0"/>
                  <a:pt x="624" y="4166"/>
                  <a:pt x="0" y="9540"/>
                </a:cubicBezTo>
                <a:cubicBezTo>
                  <a:pt x="253" y="8468"/>
                  <a:pt x="743" y="7713"/>
                  <a:pt x="1263" y="7140"/>
                </a:cubicBezTo>
                <a:cubicBezTo>
                  <a:pt x="2719" y="5509"/>
                  <a:pt x="4650" y="5600"/>
                  <a:pt x="4650" y="5600"/>
                </a:cubicBezTo>
                <a:cubicBezTo>
                  <a:pt x="9448" y="5842"/>
                  <a:pt x="9463" y="10747"/>
                  <a:pt x="9463" y="10747"/>
                </a:cubicBezTo>
                <a:lnTo>
                  <a:pt x="9463" y="21555"/>
                </a:lnTo>
                <a:cubicBezTo>
                  <a:pt x="9686" y="21570"/>
                  <a:pt x="9909" y="21600"/>
                  <a:pt x="10146" y="21600"/>
                </a:cubicBezTo>
                <a:lnTo>
                  <a:pt x="10146" y="10053"/>
                </a:lnTo>
                <a:cubicBezTo>
                  <a:pt x="10146" y="8513"/>
                  <a:pt x="9716" y="7064"/>
                  <a:pt x="8691" y="5962"/>
                </a:cubicBezTo>
                <a:cubicBezTo>
                  <a:pt x="7680" y="4891"/>
                  <a:pt x="6358" y="4287"/>
                  <a:pt x="4962" y="4272"/>
                </a:cubicBezTo>
                <a:cubicBezTo>
                  <a:pt x="5526" y="3260"/>
                  <a:pt x="6329" y="2400"/>
                  <a:pt x="7279" y="1811"/>
                </a:cubicBezTo>
                <a:cubicBezTo>
                  <a:pt x="8275" y="1177"/>
                  <a:pt x="9419" y="845"/>
                  <a:pt x="10592" y="845"/>
                </a:cubicBezTo>
                <a:cubicBezTo>
                  <a:pt x="11751" y="845"/>
                  <a:pt x="12895" y="1177"/>
                  <a:pt x="13890" y="1811"/>
                </a:cubicBezTo>
                <a:cubicBezTo>
                  <a:pt x="14841" y="2415"/>
                  <a:pt x="15628" y="3260"/>
                  <a:pt x="16208" y="4272"/>
                </a:cubicBezTo>
                <a:cubicBezTo>
                  <a:pt x="14871" y="4287"/>
                  <a:pt x="13578" y="4845"/>
                  <a:pt x="12598" y="5857"/>
                </a:cubicBezTo>
                <a:cubicBezTo>
                  <a:pt x="11528" y="6943"/>
                  <a:pt x="11038" y="8483"/>
                  <a:pt x="11038" y="10053"/>
                </a:cubicBezTo>
                <a:lnTo>
                  <a:pt x="11038" y="21600"/>
                </a:lnTo>
                <a:cubicBezTo>
                  <a:pt x="11261" y="21585"/>
                  <a:pt x="11498" y="21570"/>
                  <a:pt x="11721" y="21555"/>
                </a:cubicBezTo>
                <a:lnTo>
                  <a:pt x="11721" y="10747"/>
                </a:lnTo>
                <a:cubicBezTo>
                  <a:pt x="11721" y="10762"/>
                  <a:pt x="11736" y="5857"/>
                  <a:pt x="16534" y="5600"/>
                </a:cubicBezTo>
                <a:moveTo>
                  <a:pt x="16980" y="11442"/>
                </a:moveTo>
                <a:cubicBezTo>
                  <a:pt x="16980" y="11442"/>
                  <a:pt x="16312" y="11442"/>
                  <a:pt x="15658" y="11849"/>
                </a:cubicBezTo>
                <a:cubicBezTo>
                  <a:pt x="14930" y="12302"/>
                  <a:pt x="14187" y="13238"/>
                  <a:pt x="14187" y="15170"/>
                </a:cubicBezTo>
                <a:lnTo>
                  <a:pt x="14187" y="21011"/>
                </a:lnTo>
                <a:cubicBezTo>
                  <a:pt x="16326" y="20226"/>
                  <a:pt x="18139" y="18777"/>
                  <a:pt x="19387" y="16906"/>
                </a:cubicBezTo>
                <a:cubicBezTo>
                  <a:pt x="20219" y="15532"/>
                  <a:pt x="20263" y="14430"/>
                  <a:pt x="20055" y="13645"/>
                </a:cubicBezTo>
                <a:cubicBezTo>
                  <a:pt x="19758" y="12604"/>
                  <a:pt x="18956" y="11396"/>
                  <a:pt x="16980" y="11442"/>
                </a:cubicBezTo>
                <a:moveTo>
                  <a:pt x="4531" y="8000"/>
                </a:moveTo>
                <a:cubicBezTo>
                  <a:pt x="3105" y="8000"/>
                  <a:pt x="2139" y="8392"/>
                  <a:pt x="1486" y="8906"/>
                </a:cubicBezTo>
                <a:cubicBezTo>
                  <a:pt x="921" y="9404"/>
                  <a:pt x="-297" y="10792"/>
                  <a:pt x="208" y="13268"/>
                </a:cubicBezTo>
                <a:cubicBezTo>
                  <a:pt x="268" y="13555"/>
                  <a:pt x="357" y="13826"/>
                  <a:pt x="431" y="14113"/>
                </a:cubicBezTo>
                <a:cubicBezTo>
                  <a:pt x="372" y="12755"/>
                  <a:pt x="654" y="11804"/>
                  <a:pt x="966" y="11185"/>
                </a:cubicBezTo>
                <a:cubicBezTo>
                  <a:pt x="1040" y="11034"/>
                  <a:pt x="1114" y="10898"/>
                  <a:pt x="1203" y="10777"/>
                </a:cubicBezTo>
                <a:cubicBezTo>
                  <a:pt x="1426" y="10445"/>
                  <a:pt x="1634" y="10264"/>
                  <a:pt x="1723" y="10204"/>
                </a:cubicBezTo>
                <a:cubicBezTo>
                  <a:pt x="1812" y="10113"/>
                  <a:pt x="1916" y="10038"/>
                  <a:pt x="2006" y="9962"/>
                </a:cubicBezTo>
                <a:cubicBezTo>
                  <a:pt x="3046" y="9147"/>
                  <a:pt x="4249" y="9223"/>
                  <a:pt x="4249" y="9223"/>
                </a:cubicBezTo>
                <a:cubicBezTo>
                  <a:pt x="7799" y="9328"/>
                  <a:pt x="7874" y="12604"/>
                  <a:pt x="7874" y="12604"/>
                </a:cubicBezTo>
                <a:lnTo>
                  <a:pt x="7874" y="21298"/>
                </a:lnTo>
                <a:cubicBezTo>
                  <a:pt x="8096" y="21358"/>
                  <a:pt x="8319" y="21404"/>
                  <a:pt x="8557" y="21449"/>
                </a:cubicBezTo>
                <a:lnTo>
                  <a:pt x="8557" y="11638"/>
                </a:lnTo>
                <a:cubicBezTo>
                  <a:pt x="8572" y="8015"/>
                  <a:pt x="4531" y="8000"/>
                  <a:pt x="4531" y="8000"/>
                </a:cubicBezTo>
                <a:moveTo>
                  <a:pt x="5526" y="11834"/>
                </a:moveTo>
                <a:cubicBezTo>
                  <a:pt x="4858" y="11426"/>
                  <a:pt x="4204" y="11426"/>
                  <a:pt x="4204" y="11426"/>
                </a:cubicBezTo>
                <a:cubicBezTo>
                  <a:pt x="2228" y="11396"/>
                  <a:pt x="1426" y="12604"/>
                  <a:pt x="1129" y="13615"/>
                </a:cubicBezTo>
                <a:cubicBezTo>
                  <a:pt x="891" y="14491"/>
                  <a:pt x="966" y="15728"/>
                  <a:pt x="2065" y="17298"/>
                </a:cubicBezTo>
                <a:cubicBezTo>
                  <a:pt x="3298" y="18974"/>
                  <a:pt x="5006" y="20272"/>
                  <a:pt x="6997" y="20981"/>
                </a:cubicBezTo>
                <a:lnTo>
                  <a:pt x="6997" y="15140"/>
                </a:lnTo>
                <a:cubicBezTo>
                  <a:pt x="6997" y="13223"/>
                  <a:pt x="6254" y="12287"/>
                  <a:pt x="5526" y="11834"/>
                </a:cubicBezTo>
              </a:path>
            </a:pathLst>
          </a:custGeom>
          <a:solidFill>
            <a:srgbClr val="FFFFFF"/>
          </a:solidFill>
          <a:ln w="12700">
            <a:miter lim="400000"/>
          </a:ln>
        </p:spPr>
        <p:txBody>
          <a:bodyPr lIns="50800" tIns="50800" rIns="50800" bIns="50800" anchor="ctr"/>
          <a:lstStyle/>
          <a:p>
            <a:pPr>
              <a:defRPr sz="9600">
                <a:latin typeface="Inter SemiBold"/>
                <a:ea typeface="Inter SemiBold"/>
                <a:cs typeface="Inter SemiBold"/>
                <a:sym typeface="Inter SemiBold"/>
              </a:defRPr>
            </a:pPr>
            <a:endParaRPr sz="4800"/>
          </a:p>
        </p:txBody>
      </p:sp>
      <p:sp>
        <p:nvSpPr>
          <p:cNvPr id="457" name="タイトルテキスト"/>
          <p:cNvSpPr txBox="1">
            <a:spLocks noGrp="1"/>
          </p:cNvSpPr>
          <p:nvPr>
            <p:ph type="title"/>
          </p:nvPr>
        </p:nvSpPr>
        <p:spPr>
          <a:xfrm>
            <a:off x="1524000" y="1122363"/>
            <a:ext cx="9144000" cy="2387601"/>
          </a:xfrm>
          <a:prstGeom prst="rect">
            <a:avLst/>
          </a:prstGeom>
        </p:spPr>
        <p:txBody>
          <a:bodyPr anchor="b"/>
          <a:lstStyle>
            <a:lvl1pPr algn="ctr">
              <a:defRPr sz="6000">
                <a:latin typeface="SangBleu Kingdom"/>
                <a:ea typeface="SangBleu Kingdom"/>
                <a:cs typeface="SangBleu Kingdom"/>
                <a:sym typeface="SangBleu Kingdom"/>
              </a:defRPr>
            </a:lvl1pPr>
          </a:lstStyle>
          <a:p>
            <a:r>
              <a:t>タイトルテキスト</a:t>
            </a:r>
          </a:p>
        </p:txBody>
      </p:sp>
      <p:sp>
        <p:nvSpPr>
          <p:cNvPr id="458" name="本文レベル1…"/>
          <p:cNvSpPr txBox="1">
            <a:spLocks noGrp="1"/>
          </p:cNvSpPr>
          <p:nvPr>
            <p:ph type="body" sz="quarter" idx="1"/>
          </p:nvPr>
        </p:nvSpPr>
        <p:spPr>
          <a:xfrm>
            <a:off x="1524000" y="3602038"/>
            <a:ext cx="9144000" cy="1655763"/>
          </a:xfrm>
          <a:prstGeom prst="rect">
            <a:avLst/>
          </a:prstGeom>
        </p:spPr>
        <p:txBody>
          <a:bodyPr/>
          <a:lstStyle>
            <a:lvl1pPr marL="0" indent="0" algn="ctr">
              <a:buSzTx/>
              <a:buFontTx/>
              <a:buNone/>
              <a:defRPr sz="2400">
                <a:latin typeface="Inter SemiBold"/>
                <a:ea typeface="Inter SemiBold"/>
                <a:cs typeface="Inter SemiBold"/>
                <a:sym typeface="Inter SemiBold"/>
              </a:defRPr>
            </a:lvl1pPr>
            <a:lvl2pPr marL="0" indent="228600" algn="ctr">
              <a:buSzTx/>
              <a:buFontTx/>
              <a:buNone/>
              <a:defRPr sz="2400">
                <a:latin typeface="Inter SemiBold"/>
                <a:ea typeface="Inter SemiBold"/>
                <a:cs typeface="Inter SemiBold"/>
                <a:sym typeface="Inter SemiBold"/>
              </a:defRPr>
            </a:lvl2pPr>
            <a:lvl3pPr marL="0" indent="457200" algn="ctr">
              <a:buSzTx/>
              <a:buFontTx/>
              <a:buNone/>
              <a:defRPr sz="2400">
                <a:latin typeface="Inter SemiBold"/>
                <a:ea typeface="Inter SemiBold"/>
                <a:cs typeface="Inter SemiBold"/>
                <a:sym typeface="Inter SemiBold"/>
              </a:defRPr>
            </a:lvl3pPr>
            <a:lvl4pPr marL="0" indent="685800" algn="ctr">
              <a:buSzTx/>
              <a:buFontTx/>
              <a:buNone/>
              <a:defRPr sz="2400">
                <a:latin typeface="Inter SemiBold"/>
                <a:ea typeface="Inter SemiBold"/>
                <a:cs typeface="Inter SemiBold"/>
                <a:sym typeface="Inter SemiBold"/>
              </a:defRPr>
            </a:lvl4pPr>
            <a:lvl5pPr marL="0" indent="914400" algn="ctr">
              <a:buSzTx/>
              <a:buFontTx/>
              <a:buNone/>
              <a:defRPr sz="2400">
                <a:latin typeface="Inter SemiBold"/>
                <a:ea typeface="Inter SemiBold"/>
                <a:cs typeface="Inter SemiBold"/>
                <a:sym typeface="Inter SemiBold"/>
              </a:defRPr>
            </a:lvl5pPr>
          </a:lstStyle>
          <a:p>
            <a:r>
              <a:t>本文レベル1</a:t>
            </a:r>
          </a:p>
          <a:p>
            <a:pPr lvl="1"/>
            <a:r>
              <a:t>本文レベル2</a:t>
            </a:r>
          </a:p>
          <a:p>
            <a:pPr lvl="2"/>
            <a:r>
              <a:t>本文レベル3</a:t>
            </a:r>
          </a:p>
          <a:p>
            <a:pPr lvl="3"/>
            <a:r>
              <a:t>本文レベル4</a:t>
            </a:r>
          </a:p>
          <a:p>
            <a:pPr lvl="4"/>
            <a:r>
              <a:t>本文レベル5</a:t>
            </a:r>
          </a:p>
        </p:txBody>
      </p:sp>
      <p:sp>
        <p:nvSpPr>
          <p:cNvPr id="459" name="スライド番号"/>
          <p:cNvSpPr txBox="1">
            <a:spLocks noGrp="1"/>
          </p:cNvSpPr>
          <p:nvPr>
            <p:ph type="sldNum" sz="quarter" idx="2"/>
          </p:nvPr>
        </p:nvSpPr>
        <p:spPr>
          <a:xfrm>
            <a:off x="0" y="0"/>
            <a:ext cx="510076" cy="461663"/>
          </a:xfrm>
          <a:prstGeom prst="rect">
            <a:avLst/>
          </a:prstGeom>
        </p:spPr>
        <p:txBody>
          <a:bodyPr anchor="t"/>
          <a:lstStyle>
            <a:lvl1pPr algn="l">
              <a:defRPr sz="1800">
                <a:solidFill>
                  <a:srgbClr val="000000"/>
                </a:solidFill>
                <a:latin typeface="Inter SemiBold"/>
                <a:ea typeface="Inter SemiBold"/>
                <a:cs typeface="Inter SemiBold"/>
                <a:sym typeface="Inter SemiBold"/>
              </a:defRPr>
            </a:lvl1pPr>
          </a:lstStyle>
          <a:p>
            <a:fld id="{86CB4B4D-7CA3-9044-876B-883B54F8677D}" type="slidenum">
              <a:t>‹#›</a:t>
            </a:fld>
            <a:endParaRPr/>
          </a:p>
        </p:txBody>
      </p:sp>
    </p:spTree>
    <p:extLst>
      <p:ext uri="{BB962C8B-B14F-4D97-AF65-F5344CB8AC3E}">
        <p14:creationId xmlns:p14="http://schemas.microsoft.com/office/powerpoint/2010/main" val="418038269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Blank">
    <p:bg>
      <p:bgPr>
        <a:solidFill>
          <a:srgbClr val="FBFBFD"/>
        </a:solidFill>
        <a:effectLst/>
      </p:bgPr>
    </p:bg>
    <p:spTree>
      <p:nvGrpSpPr>
        <p:cNvPr id="1" name=""/>
        <p:cNvGrpSpPr/>
        <p:nvPr/>
      </p:nvGrpSpPr>
      <p:grpSpPr>
        <a:xfrm>
          <a:off x="0" y="0"/>
          <a:ext cx="0" cy="0"/>
          <a:chOff x="0" y="0"/>
          <a:chExt cx="0" cy="0"/>
        </a:xfrm>
      </p:grpSpPr>
      <p:sp>
        <p:nvSpPr>
          <p:cNvPr id="473" name="スライド番号"/>
          <p:cNvSpPr txBox="1">
            <a:spLocks noGrp="1"/>
          </p:cNvSpPr>
          <p:nvPr>
            <p:ph type="sldNum" sz="quarter" idx="2"/>
          </p:nvPr>
        </p:nvSpPr>
        <p:spPr>
          <a:xfrm>
            <a:off x="5898864" y="6540500"/>
            <a:ext cx="387927" cy="389850"/>
          </a:xfrm>
          <a:prstGeom prst="rect">
            <a:avLst/>
          </a:prstGeom>
        </p:spPr>
        <p:txBody>
          <a:bodyPr lIns="101600" tIns="101600" rIns="101600" bIns="101600" anchor="t"/>
          <a:lstStyle>
            <a:lvl1pPr algn="ctr" defTabSz="41275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55252805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480" name="タイトルテキスト"/>
          <p:cNvSpPr txBox="1">
            <a:spLocks noGrp="1"/>
          </p:cNvSpPr>
          <p:nvPr>
            <p:ph type="title"/>
          </p:nvPr>
        </p:nvSpPr>
        <p:spPr>
          <a:prstGeom prst="rect">
            <a:avLst/>
          </a:prstGeom>
        </p:spPr>
        <p:txBody>
          <a:bodyPr lIns="182877" tIns="182877" rIns="182877" bIns="182877"/>
          <a:lstStyle>
            <a:lvl1pPr>
              <a:defRPr>
                <a:latin typeface="Calibri Light"/>
                <a:ea typeface="Calibri Light"/>
                <a:cs typeface="Calibri Light"/>
                <a:sym typeface="Calibri Light"/>
              </a:defRPr>
            </a:lvl1pPr>
          </a:lstStyle>
          <a:p>
            <a:r>
              <a:t>タイトルテキスト</a:t>
            </a:r>
          </a:p>
        </p:txBody>
      </p:sp>
      <p:sp>
        <p:nvSpPr>
          <p:cNvPr id="481" name="本文レベル1…"/>
          <p:cNvSpPr txBox="1">
            <a:spLocks noGrp="1"/>
          </p:cNvSpPr>
          <p:nvPr>
            <p:ph type="body" idx="1"/>
          </p:nvPr>
        </p:nvSpPr>
        <p:spPr>
          <a:prstGeom prst="rect">
            <a:avLst/>
          </a:prstGeom>
        </p:spPr>
        <p:txBody>
          <a:bodyPr lIns="182877" tIns="182877" rIns="182877" bIns="182877"/>
          <a:lstStyle>
            <a:lvl1pPr>
              <a:defRPr>
                <a:latin typeface="Calibri"/>
                <a:ea typeface="Calibri"/>
                <a:cs typeface="Calibri"/>
                <a:sym typeface="Calibri"/>
              </a:defRPr>
            </a:lvl1pPr>
            <a:lvl2pPr marL="381000">
              <a:defRPr>
                <a:latin typeface="Calibri"/>
                <a:ea typeface="Calibri"/>
                <a:cs typeface="Calibri"/>
                <a:sym typeface="Calibri"/>
              </a:defRPr>
            </a:lvl2pPr>
            <a:lvl3pPr marL="548640" indent="-320040">
              <a:defRPr>
                <a:latin typeface="Calibri"/>
                <a:ea typeface="Calibri"/>
                <a:cs typeface="Calibri"/>
                <a:sym typeface="Calibri"/>
              </a:defRPr>
            </a:lvl3pPr>
            <a:lvl4pPr marL="698500">
              <a:defRPr>
                <a:latin typeface="Calibri"/>
                <a:ea typeface="Calibri"/>
                <a:cs typeface="Calibri"/>
                <a:sym typeface="Calibri"/>
              </a:defRPr>
            </a:lvl4pPr>
            <a:lvl5pPr marL="812800">
              <a:defRPr>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本文レベル5</a:t>
            </a:r>
          </a:p>
        </p:txBody>
      </p:sp>
      <p:sp>
        <p:nvSpPr>
          <p:cNvPr id="482" name="スライド番号"/>
          <p:cNvSpPr txBox="1">
            <a:spLocks noGrp="1"/>
          </p:cNvSpPr>
          <p:nvPr>
            <p:ph type="sldNum" sz="quarter" idx="2"/>
          </p:nvPr>
        </p:nvSpPr>
        <p:spPr>
          <a:xfrm>
            <a:off x="10801732" y="6261918"/>
            <a:ext cx="552068" cy="553992"/>
          </a:xfrm>
          <a:prstGeom prst="rect">
            <a:avLst/>
          </a:prstGeom>
        </p:spPr>
        <p:txBody>
          <a:bodyPr lIns="182877" tIns="182877" rIns="182877" bIns="182877"/>
          <a:lstStyle>
            <a:lvl1pPr>
              <a:defRPr>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5109057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제목 및 내용">
    <p:bg>
      <p:bgPr>
        <a:solidFill>
          <a:srgbClr val="000000"/>
        </a:solidFill>
        <a:effectLst/>
      </p:bgPr>
    </p:bg>
    <p:spTree>
      <p:nvGrpSpPr>
        <p:cNvPr id="1" name=""/>
        <p:cNvGrpSpPr/>
        <p:nvPr/>
      </p:nvGrpSpPr>
      <p:grpSpPr>
        <a:xfrm>
          <a:off x="0" y="0"/>
          <a:ext cx="0" cy="0"/>
          <a:chOff x="0" y="0"/>
          <a:chExt cx="0" cy="0"/>
        </a:xfrm>
      </p:grpSpPr>
      <p:sp>
        <p:nvSpPr>
          <p:cNvPr id="489" name="タイトルテキスト"/>
          <p:cNvSpPr txBox="1">
            <a:spLocks noGrp="1"/>
          </p:cNvSpPr>
          <p:nvPr>
            <p:ph type="title"/>
          </p:nvPr>
        </p:nvSpPr>
        <p:spPr>
          <a:xfrm>
            <a:off x="603250" y="476250"/>
            <a:ext cx="10985500" cy="716582"/>
          </a:xfrm>
          <a:prstGeom prst="rect">
            <a:avLst/>
          </a:prstGeom>
        </p:spPr>
        <p:txBody>
          <a:bodyPr lIns="101600" tIns="101600" rIns="101600" bIns="101600" anchor="t"/>
          <a:lstStyle>
            <a:lvl1pPr defTabSz="1219169">
              <a:lnSpc>
                <a:spcPct val="80000"/>
              </a:lnSpc>
              <a:defRPr sz="4200" b="1" spc="-85">
                <a:solidFill>
                  <a:srgbClr val="FFFFFF"/>
                </a:solidFill>
                <a:latin typeface="Helvetica Neue"/>
                <a:ea typeface="Helvetica Neue"/>
                <a:cs typeface="Helvetica Neue"/>
                <a:sym typeface="Helvetica Neue"/>
              </a:defRPr>
            </a:lvl1pPr>
          </a:lstStyle>
          <a:p>
            <a:r>
              <a:t>タイトルテキスト</a:t>
            </a:r>
          </a:p>
        </p:txBody>
      </p:sp>
      <p:sp>
        <p:nvSpPr>
          <p:cNvPr id="490" name="本文レベル1…"/>
          <p:cNvSpPr txBox="1">
            <a:spLocks noGrp="1"/>
          </p:cNvSpPr>
          <p:nvPr>
            <p:ph type="body" idx="1"/>
          </p:nvPr>
        </p:nvSpPr>
        <p:spPr>
          <a:xfrm>
            <a:off x="603250" y="2124252"/>
            <a:ext cx="10985500" cy="4128007"/>
          </a:xfrm>
          <a:prstGeom prst="rect">
            <a:avLst/>
          </a:prstGeom>
        </p:spPr>
        <p:txBody>
          <a:bodyPr lIns="101600" tIns="101600" rIns="101600" bIns="101600"/>
          <a:lstStyle>
            <a:lvl1pPr marL="304800" indent="-304800" defTabSz="1219169">
              <a:spcBef>
                <a:spcPts val="2200"/>
              </a:spcBef>
              <a:buSzPct val="123000"/>
              <a:buFontTx/>
              <a:defRPr sz="2400">
                <a:solidFill>
                  <a:srgbClr val="FFFFFF"/>
                </a:solidFill>
                <a:latin typeface="Helvetica Neue"/>
                <a:ea typeface="Helvetica Neue"/>
                <a:cs typeface="Helvetica Neue"/>
                <a:sym typeface="Helvetica Neue"/>
              </a:defRPr>
            </a:lvl1pPr>
            <a:lvl2pPr marL="457200" indent="-304800" defTabSz="1219169">
              <a:spcBef>
                <a:spcPts val="2200"/>
              </a:spcBef>
              <a:buSzPct val="123000"/>
              <a:buFontTx/>
              <a:defRPr sz="2400">
                <a:solidFill>
                  <a:srgbClr val="FFFFFF"/>
                </a:solidFill>
                <a:latin typeface="Helvetica Neue"/>
                <a:ea typeface="Helvetica Neue"/>
                <a:cs typeface="Helvetica Neue"/>
                <a:sym typeface="Helvetica Neue"/>
              </a:defRPr>
            </a:lvl2pPr>
            <a:lvl3pPr marL="609600" indent="-304800" defTabSz="1219169">
              <a:spcBef>
                <a:spcPts val="2200"/>
              </a:spcBef>
              <a:buSzPct val="123000"/>
              <a:buFontTx/>
              <a:defRPr sz="2400">
                <a:solidFill>
                  <a:srgbClr val="FFFFFF"/>
                </a:solidFill>
                <a:latin typeface="Helvetica Neue"/>
                <a:ea typeface="Helvetica Neue"/>
                <a:cs typeface="Helvetica Neue"/>
                <a:sym typeface="Helvetica Neue"/>
              </a:defRPr>
            </a:lvl3pPr>
            <a:lvl4pPr marL="762000" indent="-304800" defTabSz="1219169">
              <a:spcBef>
                <a:spcPts val="2200"/>
              </a:spcBef>
              <a:buSzPct val="123000"/>
              <a:buFontTx/>
              <a:defRPr sz="2400">
                <a:solidFill>
                  <a:srgbClr val="FFFFFF"/>
                </a:solidFill>
                <a:latin typeface="Helvetica Neue"/>
                <a:ea typeface="Helvetica Neue"/>
                <a:cs typeface="Helvetica Neue"/>
                <a:sym typeface="Helvetica Neue"/>
              </a:defRPr>
            </a:lvl4pPr>
            <a:lvl5pPr marL="914400" indent="-304800" defTabSz="1219169">
              <a:spcBef>
                <a:spcPts val="2200"/>
              </a:spcBef>
              <a:buSzPct val="123000"/>
              <a:buFontTx/>
              <a:defRPr sz="2400">
                <a:solidFill>
                  <a:srgbClr val="FFFFFF"/>
                </a:solidFill>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491" name="スライド番号"/>
          <p:cNvSpPr txBox="1">
            <a:spLocks noGrp="1"/>
          </p:cNvSpPr>
          <p:nvPr>
            <p:ph type="sldNum" sz="quarter" idx="2"/>
          </p:nvPr>
        </p:nvSpPr>
        <p:spPr>
          <a:xfrm>
            <a:off x="5919753" y="6384117"/>
            <a:ext cx="346249" cy="343684"/>
          </a:xfrm>
          <a:prstGeom prst="rect">
            <a:avLst/>
          </a:prstGeom>
        </p:spPr>
        <p:txBody>
          <a:bodyPr lIns="101600" tIns="101600" rIns="101600" bIns="1016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95391705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比較">
    <p:spTree>
      <p:nvGrpSpPr>
        <p:cNvPr id="1" name=""/>
        <p:cNvGrpSpPr/>
        <p:nvPr/>
      </p:nvGrpSpPr>
      <p:grpSpPr>
        <a:xfrm>
          <a:off x="0" y="0"/>
          <a:ext cx="0" cy="0"/>
          <a:chOff x="0" y="0"/>
          <a:chExt cx="0" cy="0"/>
        </a:xfrm>
      </p:grpSpPr>
      <p:sp>
        <p:nvSpPr>
          <p:cNvPr id="47" name="タイトルテキスト"/>
          <p:cNvSpPr txBox="1">
            <a:spLocks noGrp="1"/>
          </p:cNvSpPr>
          <p:nvPr>
            <p:ph type="title"/>
          </p:nvPr>
        </p:nvSpPr>
        <p:spPr>
          <a:xfrm>
            <a:off x="839788" y="365125"/>
            <a:ext cx="10515601" cy="1325563"/>
          </a:xfrm>
          <a:prstGeom prst="rect">
            <a:avLst/>
          </a:prstGeom>
        </p:spPr>
        <p:txBody>
          <a:bodyPr/>
          <a:lstStyle/>
          <a:p>
            <a:r>
              <a:t>タイトルテキスト</a:t>
            </a:r>
          </a:p>
        </p:txBody>
      </p:sp>
      <p:sp>
        <p:nvSpPr>
          <p:cNvPr id="48" name="本文レベル1…"/>
          <p:cNvSpPr txBox="1">
            <a:spLocks noGrp="1"/>
          </p:cNvSpPr>
          <p:nvPr>
            <p:ph type="body" sz="quarter" idx="1"/>
          </p:nvPr>
        </p:nvSpPr>
        <p:spPr>
          <a:xfrm>
            <a:off x="839787" y="1681163"/>
            <a:ext cx="5157788" cy="823913"/>
          </a:xfrm>
          <a:prstGeom prst="rect">
            <a:avLst/>
          </a:prstGeom>
        </p:spPr>
        <p:txBody>
          <a:bodyPr anchor="b"/>
          <a:lstStyle>
            <a:lvl1pPr marL="0" indent="0">
              <a:buSzTx/>
              <a:buFontTx/>
              <a:buNone/>
              <a:defRPr sz="2400" b="1"/>
            </a:lvl1pPr>
            <a:lvl2pPr marL="0" indent="228600">
              <a:buSzTx/>
              <a:buFontTx/>
              <a:buNone/>
              <a:defRPr sz="2400" b="1"/>
            </a:lvl2pPr>
            <a:lvl3pPr marL="0" indent="457200">
              <a:buSzTx/>
              <a:buFontTx/>
              <a:buNone/>
              <a:defRPr sz="2400" b="1"/>
            </a:lvl3pPr>
            <a:lvl4pPr marL="0" indent="685800">
              <a:buSzTx/>
              <a:buFontTx/>
              <a:buNone/>
              <a:defRPr sz="2400" b="1"/>
            </a:lvl4pPr>
            <a:lvl5pPr marL="0" indent="9144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49" name="テキスト プレースホルダー 4"/>
          <p:cNvSpPr>
            <a:spLocks noGrp="1"/>
          </p:cNvSpPr>
          <p:nvPr>
            <p:ph type="body" sz="quarter" idx="21"/>
          </p:nvPr>
        </p:nvSpPr>
        <p:spPr>
          <a:xfrm>
            <a:off x="6172200" y="1681163"/>
            <a:ext cx="5183188" cy="823913"/>
          </a:xfrm>
          <a:prstGeom prst="rect">
            <a:avLst/>
          </a:prstGeom>
          <a:ln w="12700"/>
        </p:spPr>
        <p:txBody>
          <a:bodyPr anchor="b"/>
          <a:lstStyle>
            <a:lvl1pPr marL="0" indent="0">
              <a:buSzTx/>
              <a:buFontTx/>
              <a:buNone/>
              <a:defRPr sz="4800" b="1"/>
            </a:lvl1pPr>
          </a:lstStyle>
          <a:p>
            <a:pPr marL="0" indent="0">
              <a:buSzTx/>
              <a:buFontTx/>
              <a:buNone/>
              <a:defRPr sz="4800" b="1"/>
            </a:pPr>
            <a:endParaRPr/>
          </a:p>
        </p:txBody>
      </p:sp>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91206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タイトルのみ">
    <p:spTree>
      <p:nvGrpSpPr>
        <p:cNvPr id="1" name=""/>
        <p:cNvGrpSpPr/>
        <p:nvPr/>
      </p:nvGrpSpPr>
      <p:grpSpPr>
        <a:xfrm>
          <a:off x="0" y="0"/>
          <a:ext cx="0" cy="0"/>
          <a:chOff x="0" y="0"/>
          <a:chExt cx="0" cy="0"/>
        </a:xfrm>
      </p:grpSpPr>
      <p:sp>
        <p:nvSpPr>
          <p:cNvPr id="57" name="タイトルテキスト"/>
          <p:cNvSpPr txBox="1">
            <a:spLocks noGrp="1"/>
          </p:cNvSpPr>
          <p:nvPr>
            <p:ph type="title"/>
          </p:nvPr>
        </p:nvSpPr>
        <p:spPr>
          <a:prstGeom prst="rect">
            <a:avLst/>
          </a:prstGeom>
        </p:spPr>
        <p:txBody>
          <a:bodyPr/>
          <a:lstStyle/>
          <a:p>
            <a:r>
              <a:t>タイトルテキスト</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55455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白紙">
    <p:spTree>
      <p:nvGrpSpPr>
        <p:cNvPr id="1" name=""/>
        <p:cNvGrpSpPr/>
        <p:nvPr/>
      </p:nvGrpSpPr>
      <p:grpSpPr>
        <a:xfrm>
          <a:off x="0" y="0"/>
          <a:ext cx="0" cy="0"/>
          <a:chOff x="0" y="0"/>
          <a:chExt cx="0" cy="0"/>
        </a:xfrm>
      </p:grpSpPr>
      <p:sp>
        <p:nvSpPr>
          <p:cNvPr id="6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193930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タイトル付きのコンテンツ">
    <p:spTree>
      <p:nvGrpSpPr>
        <p:cNvPr id="1" name=""/>
        <p:cNvGrpSpPr/>
        <p:nvPr/>
      </p:nvGrpSpPr>
      <p:grpSpPr>
        <a:xfrm>
          <a:off x="0" y="0"/>
          <a:ext cx="0" cy="0"/>
          <a:chOff x="0" y="0"/>
          <a:chExt cx="0" cy="0"/>
        </a:xfrm>
      </p:grpSpPr>
      <p:sp>
        <p:nvSpPr>
          <p:cNvPr id="72" name="タイトルテキスト"/>
          <p:cNvSpPr txBox="1">
            <a:spLocks noGrp="1"/>
          </p:cNvSpPr>
          <p:nvPr>
            <p:ph type="title"/>
          </p:nvPr>
        </p:nvSpPr>
        <p:spPr>
          <a:xfrm>
            <a:off x="839788" y="457200"/>
            <a:ext cx="3932238" cy="1600200"/>
          </a:xfrm>
          <a:prstGeom prst="rect">
            <a:avLst/>
          </a:prstGeom>
        </p:spPr>
        <p:txBody>
          <a:bodyPr anchor="b"/>
          <a:lstStyle>
            <a:lvl1pPr>
              <a:defRPr sz="3200"/>
            </a:lvl1pPr>
          </a:lstStyle>
          <a:p>
            <a:r>
              <a:t>タイトルテキスト</a:t>
            </a:r>
          </a:p>
        </p:txBody>
      </p:sp>
      <p:sp>
        <p:nvSpPr>
          <p:cNvPr id="73"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489857" indent="-261257">
              <a:defRPr sz="3200"/>
            </a:lvl2pPr>
            <a:lvl3pPr marL="762000" indent="-304800">
              <a:defRPr sz="3200"/>
            </a:lvl3pPr>
            <a:lvl4pPr marL="1051560" indent="-365760">
              <a:defRPr sz="3200"/>
            </a:lvl4pPr>
            <a:lvl5pPr marL="12801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74" name="テキスト プレースホルダー 3"/>
          <p:cNvSpPr>
            <a:spLocks noGrp="1"/>
          </p:cNvSpPr>
          <p:nvPr>
            <p:ph type="body" sz="quarter" idx="21"/>
          </p:nvPr>
        </p:nvSpPr>
        <p:spPr>
          <a:xfrm>
            <a:off x="839788" y="2057400"/>
            <a:ext cx="3932238" cy="3811588"/>
          </a:xfrm>
          <a:prstGeom prst="rect">
            <a:avLst/>
          </a:prstGeom>
          <a:ln w="12700"/>
        </p:spPr>
        <p:txBody>
          <a:bodyPr/>
          <a:lstStyle>
            <a:lvl1pPr marL="0" indent="0">
              <a:buSzTx/>
              <a:buFontTx/>
              <a:buNone/>
              <a:defRPr sz="3200"/>
            </a:lvl1pPr>
          </a:lstStyle>
          <a:p>
            <a:pPr marL="0" indent="0">
              <a:buSzTx/>
              <a:buFontTx/>
              <a:buNone/>
              <a:defRPr sz="3200"/>
            </a:pPr>
            <a:endParaRPr/>
          </a:p>
        </p:txBody>
      </p:sp>
      <p:sp>
        <p:nvSpPr>
          <p:cNvPr id="7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170582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_タイトル付きの図">
    <p:spTree>
      <p:nvGrpSpPr>
        <p:cNvPr id="1" name=""/>
        <p:cNvGrpSpPr/>
        <p:nvPr/>
      </p:nvGrpSpPr>
      <p:grpSpPr>
        <a:xfrm>
          <a:off x="0" y="0"/>
          <a:ext cx="0" cy="0"/>
          <a:chOff x="0" y="0"/>
          <a:chExt cx="0" cy="0"/>
        </a:xfrm>
      </p:grpSpPr>
      <p:sp>
        <p:nvSpPr>
          <p:cNvPr id="82" name="タイトルテキスト"/>
          <p:cNvSpPr txBox="1">
            <a:spLocks noGrp="1"/>
          </p:cNvSpPr>
          <p:nvPr>
            <p:ph type="title"/>
          </p:nvPr>
        </p:nvSpPr>
        <p:spPr>
          <a:xfrm>
            <a:off x="839788" y="457200"/>
            <a:ext cx="3932238" cy="1600200"/>
          </a:xfrm>
          <a:prstGeom prst="rect">
            <a:avLst/>
          </a:prstGeom>
        </p:spPr>
        <p:txBody>
          <a:bodyPr anchor="b"/>
          <a:lstStyle>
            <a:lvl1pPr>
              <a:defRPr sz="3200"/>
            </a:lvl1pPr>
          </a:lstStyle>
          <a:p>
            <a:r>
              <a:t>タイトルテキスト</a:t>
            </a:r>
          </a:p>
        </p:txBody>
      </p:sp>
      <p:sp>
        <p:nvSpPr>
          <p:cNvPr id="83" name="図プレースホルダー 2"/>
          <p:cNvSpPr>
            <a:spLocks noGrp="1"/>
          </p:cNvSpPr>
          <p:nvPr>
            <p:ph type="pic" sz="half" idx="21"/>
          </p:nvPr>
        </p:nvSpPr>
        <p:spPr>
          <a:xfrm>
            <a:off x="5183187" y="987425"/>
            <a:ext cx="6172201" cy="4873625"/>
          </a:xfrm>
          <a:prstGeom prst="rect">
            <a:avLst/>
          </a:prstGeom>
          <a:ln w="12700"/>
        </p:spPr>
        <p:txBody>
          <a:bodyPr tIns="45719" bIns="45719">
            <a:noAutofit/>
          </a:bodyPr>
          <a:lstStyle/>
          <a:p>
            <a:endParaRPr/>
          </a:p>
        </p:txBody>
      </p:sp>
      <p:sp>
        <p:nvSpPr>
          <p:cNvPr id="84" name="本文レベル1…"/>
          <p:cNvSpPr txBox="1">
            <a:spLocks noGrp="1"/>
          </p:cNvSpPr>
          <p:nvPr>
            <p:ph type="body" sz="quarter" idx="1"/>
          </p:nvPr>
        </p:nvSpPr>
        <p:spPr>
          <a:xfrm>
            <a:off x="839788" y="2057400"/>
            <a:ext cx="3932238" cy="3811588"/>
          </a:xfrm>
          <a:prstGeom prst="rect">
            <a:avLst/>
          </a:prstGeom>
        </p:spPr>
        <p:txBody>
          <a:bodyPr/>
          <a:lstStyle>
            <a:lvl1pPr marL="0" indent="0">
              <a:buSzTx/>
              <a:buFontTx/>
              <a:buNone/>
              <a:defRPr sz="1600"/>
            </a:lvl1pPr>
            <a:lvl2pPr marL="0" indent="228600">
              <a:buSzTx/>
              <a:buFontTx/>
              <a:buNone/>
              <a:defRPr sz="1600"/>
            </a:lvl2pPr>
            <a:lvl3pPr marL="0" indent="457200">
              <a:buSzTx/>
              <a:buFontTx/>
              <a:buNone/>
              <a:defRPr sz="1600"/>
            </a:lvl3pPr>
            <a:lvl4pPr marL="0" indent="685800">
              <a:buSzTx/>
              <a:buFontTx/>
              <a:buNone/>
              <a:defRPr sz="1600"/>
            </a:lvl4pPr>
            <a:lvl5pPr marL="0" indent="9144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8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7901265"/>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838200" y="365125"/>
            <a:ext cx="10515600" cy="132556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タイトルテキスト</a:t>
            </a:r>
          </a:p>
        </p:txBody>
      </p:sp>
      <p:sp>
        <p:nvSpPr>
          <p:cNvPr id="3" name="本文レベル1…"/>
          <p:cNvSpPr txBox="1">
            <a:spLocks noGrp="1"/>
          </p:cNvSpPr>
          <p:nvPr>
            <p:ph type="body" idx="1"/>
          </p:nvPr>
        </p:nvSpPr>
        <p:spPr>
          <a:xfrm>
            <a:off x="838200" y="1825625"/>
            <a:ext cx="10515600" cy="43513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10986392" y="6354249"/>
            <a:ext cx="367409"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771565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4" r:id="rId42"/>
    <p:sldLayoutId id="2147483705" r:id="rId43"/>
    <p:sldLayoutId id="2147483706" r:id="rId4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1pPr>
      <a:lvl2pPr marL="4953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2pPr>
      <a:lvl3pPr marL="777240" marR="0" indent="-32004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3pPr>
      <a:lvl4pPr marL="1041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4pPr>
      <a:lvl5pPr marL="1270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5pPr>
      <a:lvl6pPr marL="1498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6pPr>
      <a:lvl7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7pPr>
      <a:lvl8pPr marL="1955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8pPr>
      <a:lvl9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游ゴシック"/>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15.tif"/></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15.t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4.t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14.ti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37D6EB4-932D-6F24-5473-3C7DAA7ABAD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83460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512030F-8DCC-FEC3-A03C-F2DCC22051F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24919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모서리가 둥근 직사각형 63"/>
          <p:cNvSpPr/>
          <p:nvPr/>
        </p:nvSpPr>
        <p:spPr>
          <a:xfrm>
            <a:off x="661431" y="1834468"/>
            <a:ext cx="5454256" cy="4207744"/>
          </a:xfrm>
          <a:prstGeom prst="roundRect">
            <a:avLst>
              <a:gd name="adj" fmla="val 3354"/>
            </a:avLst>
          </a:prstGeom>
          <a:solidFill>
            <a:srgbClr val="FFFFFF">
              <a:alpha val="68344"/>
            </a:srgbClr>
          </a:solidFill>
          <a:ln w="12700">
            <a:miter lim="400000"/>
          </a:ln>
        </p:spPr>
        <p:txBody>
          <a:bodyPr lIns="50800" tIns="50800" rIns="50800" bIns="50800" anchor="ctr"/>
          <a:lstStyle/>
          <a:p>
            <a:pPr algn="ctr" hangingPunct="0">
              <a:defRPr>
                <a:solidFill>
                  <a:srgbClr val="FFFFFF"/>
                </a:solidFill>
                <a:latin typeface="Helvetica Neue"/>
                <a:ea typeface="Helvetica Neue"/>
                <a:cs typeface="Helvetica Neue"/>
                <a:sym typeface="Helvetica Neue"/>
              </a:defRPr>
            </a:pPr>
            <a:endParaRPr kumimoji="0" kern="0" dirty="0">
              <a:solidFill>
                <a:srgbClr val="FFFFFF"/>
              </a:solidFill>
              <a:latin typeface="Helvetica Neue"/>
              <a:sym typeface="Helvetica Neue"/>
            </a:endParaRPr>
          </a:p>
        </p:txBody>
      </p:sp>
      <p:sp>
        <p:nvSpPr>
          <p:cNvPr id="848" name="円形"/>
          <p:cNvSpPr/>
          <p:nvPr/>
        </p:nvSpPr>
        <p:spPr>
          <a:xfrm>
            <a:off x="1000739" y="2191378"/>
            <a:ext cx="372566" cy="372566"/>
          </a:xfrm>
          <a:prstGeom prst="ellipse">
            <a:avLst/>
          </a:prstGeom>
          <a:solidFill>
            <a:srgbClr val="FFFFFF"/>
          </a:solidFill>
          <a:ln w="12700">
            <a:miter lim="400000"/>
          </a:ln>
        </p:spPr>
        <p:txBody>
          <a:bodyPr lIns="50800" tIns="50800" rIns="50800" bIns="50800" anchor="ctr"/>
          <a:lstStyle/>
          <a:p>
            <a:pPr algn="ctr" hangingPunct="0">
              <a:defRPr sz="3200" b="1">
                <a:latin typeface="NU SKIN Bold"/>
                <a:ea typeface="NU SKIN Bold"/>
                <a:cs typeface="NU SKIN Bold"/>
                <a:sym typeface="NU SKIN Bold"/>
              </a:defRPr>
            </a:pPr>
            <a:endParaRPr kumimoji="0" sz="1600" b="1" kern="0" dirty="0">
              <a:solidFill>
                <a:srgbClr val="000000"/>
              </a:solidFill>
              <a:latin typeface="Kozuka Gothic Pro R" panose="020B0400000000000000" pitchFamily="34" charset="-128"/>
              <a:ea typeface="Kozuka Gothic Pro R" panose="020B0400000000000000" pitchFamily="34" charset="-128"/>
              <a:sym typeface="NU SKIN Bold"/>
            </a:endParaRPr>
          </a:p>
        </p:txBody>
      </p:sp>
      <p:sp>
        <p:nvSpPr>
          <p:cNvPr id="849" name="円形"/>
          <p:cNvSpPr/>
          <p:nvPr/>
        </p:nvSpPr>
        <p:spPr>
          <a:xfrm>
            <a:off x="1000739" y="3056435"/>
            <a:ext cx="372566" cy="372566"/>
          </a:xfrm>
          <a:prstGeom prst="ellipse">
            <a:avLst/>
          </a:prstGeom>
          <a:solidFill>
            <a:srgbClr val="FFFFFF"/>
          </a:solidFill>
          <a:ln w="12700">
            <a:miter lim="400000"/>
          </a:ln>
        </p:spPr>
        <p:txBody>
          <a:bodyPr lIns="50800" tIns="50800" rIns="50800" bIns="50800" anchor="ctr"/>
          <a:lstStyle/>
          <a:p>
            <a:pPr algn="ctr" hangingPunct="0">
              <a:defRPr sz="3200" b="1">
                <a:latin typeface="NU SKIN Bold"/>
                <a:ea typeface="NU SKIN Bold"/>
                <a:cs typeface="NU SKIN Bold"/>
                <a:sym typeface="NU SKIN Bold"/>
              </a:defRPr>
            </a:pPr>
            <a:endParaRPr kumimoji="0" sz="1600" b="1" kern="0" dirty="0">
              <a:solidFill>
                <a:srgbClr val="000000"/>
              </a:solidFill>
              <a:latin typeface="Kozuka Gothic Pro R" panose="020B0400000000000000" pitchFamily="34" charset="-128"/>
              <a:ea typeface="Kozuka Gothic Pro R" panose="020B0400000000000000" pitchFamily="34" charset="-128"/>
              <a:sym typeface="NU SKIN Bold"/>
            </a:endParaRPr>
          </a:p>
        </p:txBody>
      </p:sp>
      <p:sp>
        <p:nvSpPr>
          <p:cNvPr id="850" name="円形"/>
          <p:cNvSpPr/>
          <p:nvPr/>
        </p:nvSpPr>
        <p:spPr>
          <a:xfrm>
            <a:off x="1000739" y="3916671"/>
            <a:ext cx="372566" cy="372566"/>
          </a:xfrm>
          <a:prstGeom prst="ellipse">
            <a:avLst/>
          </a:prstGeom>
          <a:solidFill>
            <a:srgbClr val="FFFFFF"/>
          </a:solidFill>
          <a:ln w="12700">
            <a:miter lim="400000"/>
          </a:ln>
        </p:spPr>
        <p:txBody>
          <a:bodyPr lIns="50800" tIns="50800" rIns="50800" bIns="50800" anchor="ctr"/>
          <a:lstStyle/>
          <a:p>
            <a:pPr algn="ctr" hangingPunct="0">
              <a:defRPr sz="3200" b="1">
                <a:latin typeface="NU SKIN Bold"/>
                <a:ea typeface="NU SKIN Bold"/>
                <a:cs typeface="NU SKIN Bold"/>
                <a:sym typeface="NU SKIN Bold"/>
              </a:defRPr>
            </a:pPr>
            <a:endParaRPr kumimoji="0" sz="1600" b="1" kern="0" dirty="0">
              <a:solidFill>
                <a:srgbClr val="000000"/>
              </a:solidFill>
              <a:latin typeface="Kozuka Gothic Pro R" panose="020B0400000000000000" pitchFamily="34" charset="-128"/>
              <a:ea typeface="Kozuka Gothic Pro R" panose="020B0400000000000000" pitchFamily="34" charset="-128"/>
              <a:sym typeface="NU SKIN Bold"/>
            </a:endParaRPr>
          </a:p>
        </p:txBody>
      </p:sp>
      <p:sp>
        <p:nvSpPr>
          <p:cNvPr id="851" name="円形"/>
          <p:cNvSpPr/>
          <p:nvPr/>
        </p:nvSpPr>
        <p:spPr>
          <a:xfrm>
            <a:off x="1000739" y="4731186"/>
            <a:ext cx="372566" cy="372566"/>
          </a:xfrm>
          <a:prstGeom prst="ellipse">
            <a:avLst/>
          </a:prstGeom>
          <a:solidFill>
            <a:srgbClr val="FFFFFF"/>
          </a:solidFill>
          <a:ln w="12700">
            <a:miter lim="400000"/>
          </a:ln>
        </p:spPr>
        <p:txBody>
          <a:bodyPr lIns="50800" tIns="50800" rIns="50800" bIns="50800" anchor="ctr"/>
          <a:lstStyle/>
          <a:p>
            <a:pPr algn="ctr" hangingPunct="0">
              <a:defRPr sz="3200" b="1">
                <a:latin typeface="NU SKIN Bold"/>
                <a:ea typeface="NU SKIN Bold"/>
                <a:cs typeface="NU SKIN Bold"/>
                <a:sym typeface="NU SKIN Bold"/>
              </a:defRPr>
            </a:pPr>
            <a:endParaRPr kumimoji="0" sz="1600" b="1" kern="0" dirty="0">
              <a:solidFill>
                <a:srgbClr val="000000"/>
              </a:solidFill>
              <a:latin typeface="Kozuka Gothic Pro R" panose="020B0400000000000000" pitchFamily="34" charset="-128"/>
              <a:ea typeface="Kozuka Gothic Pro R" panose="020B0400000000000000" pitchFamily="34" charset="-128"/>
              <a:sym typeface="NU SKIN Bold"/>
            </a:endParaRPr>
          </a:p>
        </p:txBody>
      </p:sp>
      <p:sp>
        <p:nvSpPr>
          <p:cNvPr id="852" name="TextBox 1"/>
          <p:cNvSpPr txBox="1"/>
          <p:nvPr/>
        </p:nvSpPr>
        <p:spPr>
          <a:xfrm>
            <a:off x="1436804" y="2170596"/>
            <a:ext cx="4384989" cy="723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nSpc>
                <a:spcPct val="60000"/>
              </a:lnSpc>
              <a:defRPr sz="4100" b="1">
                <a:latin typeface="NU SKIN Bold"/>
                <a:ea typeface="NU SKIN Bold"/>
                <a:cs typeface="NU SKIN Bold"/>
                <a:sym typeface="NU SKIN Bold"/>
              </a:defRPr>
            </a:lvl1pPr>
          </a:lstStyle>
          <a:p>
            <a:pPr hangingPunct="0">
              <a:lnSpc>
                <a:spcPct val="100000"/>
              </a:lnSpc>
            </a:pPr>
            <a:r>
              <a:rPr kumimoji="0" sz="2050" kern="0" spc="50" dirty="0">
                <a:solidFill>
                  <a:srgbClr val="000000"/>
                </a:solidFill>
                <a:latin typeface="游ゴシック" panose="020B0400000000000000" pitchFamily="50" charset="-128"/>
                <a:ea typeface="游ゴシック" panose="020B0400000000000000" pitchFamily="50" charset="-128"/>
              </a:rPr>
              <a:t>チームエリート</a:t>
            </a:r>
            <a:r>
              <a:rPr kumimoji="0" lang="ja-JP" altLang="en-US" sz="2050" kern="0" spc="50" dirty="0">
                <a:solidFill>
                  <a:srgbClr val="000000"/>
                </a:solidFill>
                <a:latin typeface="游ゴシック" panose="020B0400000000000000" pitchFamily="50" charset="-128"/>
                <a:ea typeface="游ゴシック" panose="020B0400000000000000" pitchFamily="50" charset="-128"/>
              </a:rPr>
              <a:t> </a:t>
            </a:r>
            <a:r>
              <a:rPr kumimoji="0" sz="2050" kern="0" spc="50" dirty="0">
                <a:solidFill>
                  <a:srgbClr val="000000"/>
                </a:solidFill>
                <a:latin typeface="游ゴシック" panose="020B0400000000000000" pitchFamily="50" charset="-128"/>
                <a:ea typeface="游ゴシック" panose="020B0400000000000000" pitchFamily="50" charset="-128"/>
              </a:rPr>
              <a:t>トリップ</a:t>
            </a:r>
            <a:r>
              <a:rPr kumimoji="0" lang="ja-JP" altLang="en-US" sz="2050" kern="0" spc="50" dirty="0">
                <a:solidFill>
                  <a:srgbClr val="000000"/>
                </a:solidFill>
                <a:latin typeface="游ゴシック" panose="020B0400000000000000" pitchFamily="50" charset="-128"/>
                <a:ea typeface="游ゴシック" panose="020B0400000000000000" pitchFamily="50" charset="-128"/>
              </a:rPr>
              <a:t> </a:t>
            </a:r>
            <a:r>
              <a:rPr kumimoji="0" sz="2050" kern="0" spc="50" dirty="0">
                <a:solidFill>
                  <a:srgbClr val="000000"/>
                </a:solidFill>
                <a:latin typeface="游ゴシック" panose="020B0400000000000000" pitchFamily="50" charset="-128"/>
                <a:ea typeface="游ゴシック" panose="020B0400000000000000" pitchFamily="50" charset="-128"/>
              </a:rPr>
              <a:t>2025</a:t>
            </a:r>
            <a:r>
              <a:rPr kumimoji="0" sz="2050" kern="0" dirty="0">
                <a:solidFill>
                  <a:srgbClr val="000000"/>
                </a:solidFill>
                <a:latin typeface="游ゴシック" panose="020B0400000000000000" pitchFamily="50" charset="-128"/>
                <a:ea typeface="游ゴシック" panose="020B0400000000000000" pitchFamily="50" charset="-128"/>
              </a:rPr>
              <a:t>の参加</a:t>
            </a:r>
            <a:r>
              <a:rPr kumimoji="0" lang="ja-JP" altLang="en-US" sz="2050" kern="0" dirty="0">
                <a:solidFill>
                  <a:srgbClr val="000000"/>
                </a:solidFill>
                <a:latin typeface="游ゴシック" panose="020B0400000000000000" pitchFamily="50" charset="-128"/>
                <a:ea typeface="游ゴシック" panose="020B0400000000000000" pitchFamily="50" charset="-128"/>
              </a:rPr>
              <a:t>資格取得</a:t>
            </a:r>
            <a:r>
              <a:rPr kumimoji="0" sz="2050" kern="0" dirty="0">
                <a:solidFill>
                  <a:srgbClr val="000000"/>
                </a:solidFill>
                <a:latin typeface="游ゴシック" panose="020B0400000000000000" pitchFamily="50" charset="-128"/>
                <a:ea typeface="游ゴシック" panose="020B0400000000000000" pitchFamily="50" charset="-128"/>
              </a:rPr>
              <a:t>条件を達成す</a:t>
            </a:r>
            <a:r>
              <a:rPr kumimoji="0" lang="ja-JP" altLang="en-US" sz="2050" kern="0" dirty="0">
                <a:solidFill>
                  <a:srgbClr val="000000"/>
                </a:solidFill>
                <a:latin typeface="游ゴシック" panose="020B0400000000000000" pitchFamily="50" charset="-128"/>
                <a:ea typeface="游ゴシック" panose="020B0400000000000000" pitchFamily="50" charset="-128"/>
              </a:rPr>
              <a:t>る</a:t>
            </a:r>
            <a:r>
              <a:rPr kumimoji="0" lang="ja-JP" altLang="en-US" sz="2050" kern="0" baseline="30000" dirty="0">
                <a:solidFill>
                  <a:srgbClr val="000000"/>
                </a:solidFill>
                <a:latin typeface="游ゴシック" panose="020B0400000000000000" pitchFamily="50" charset="-128"/>
                <a:ea typeface="游ゴシック" panose="020B0400000000000000" pitchFamily="50" charset="-128"/>
              </a:rPr>
              <a:t>＊</a:t>
            </a:r>
            <a:r>
              <a:rPr kumimoji="0" lang="en-US" altLang="ja-JP" sz="2050" kern="0" baseline="30000" dirty="0">
                <a:solidFill>
                  <a:srgbClr val="000000"/>
                </a:solidFill>
                <a:latin typeface="游ゴシック" panose="020B0400000000000000" pitchFamily="50" charset="-128"/>
                <a:ea typeface="游ゴシック" panose="020B0400000000000000" pitchFamily="50" charset="-128"/>
              </a:rPr>
              <a:t>1</a:t>
            </a:r>
            <a:endParaRPr kumimoji="0" sz="2050" kern="0" baseline="30000" dirty="0">
              <a:solidFill>
                <a:srgbClr val="000000"/>
              </a:solidFill>
              <a:latin typeface="游ゴシック" panose="020B0400000000000000" pitchFamily="50" charset="-128"/>
              <a:ea typeface="游ゴシック" panose="020B0400000000000000" pitchFamily="50" charset="-128"/>
            </a:endParaRPr>
          </a:p>
        </p:txBody>
      </p:sp>
      <p:sp>
        <p:nvSpPr>
          <p:cNvPr id="853" name="TextBox 44"/>
          <p:cNvSpPr txBox="1"/>
          <p:nvPr/>
        </p:nvSpPr>
        <p:spPr>
          <a:xfrm>
            <a:off x="1436804" y="3017198"/>
            <a:ext cx="4456747" cy="723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lnSpc>
                <a:spcPct val="60000"/>
              </a:lnSpc>
              <a:defRPr sz="4100" b="1">
                <a:latin typeface="NU SKIN Bold"/>
                <a:ea typeface="NU SKIN Bold"/>
                <a:cs typeface="NU SKIN Bold"/>
                <a:sym typeface="NU SKIN Bold"/>
              </a:defRPr>
            </a:lvl1pPr>
          </a:lstStyle>
          <a:p>
            <a:pPr hangingPunct="0">
              <a:lnSpc>
                <a:spcPct val="100000"/>
              </a:lnSpc>
            </a:pPr>
            <a:r>
              <a:rPr kumimoji="0" sz="2050" kern="0" spc="-40" dirty="0">
                <a:solidFill>
                  <a:srgbClr val="000000"/>
                </a:solidFill>
                <a:latin typeface="游ゴシック" panose="020B0400000000000000" pitchFamily="50" charset="-128"/>
                <a:ea typeface="游ゴシック" panose="020B0400000000000000" pitchFamily="50" charset="-128"/>
              </a:rPr>
              <a:t>年間</a:t>
            </a:r>
            <a:r>
              <a:rPr kumimoji="0" lang="ja-JP" altLang="en-US" sz="2050" kern="0" spc="-40" dirty="0">
                <a:solidFill>
                  <a:srgbClr val="000000"/>
                </a:solidFill>
                <a:latin typeface="游ゴシック" panose="020B0400000000000000" pitchFamily="50" charset="-128"/>
                <a:ea typeface="游ゴシック" panose="020B0400000000000000" pitchFamily="50" charset="-128"/>
              </a:rPr>
              <a:t>組織ボリュームを</a:t>
            </a:r>
            <a:r>
              <a:rPr kumimoji="0" sz="2050" kern="0" spc="-40" dirty="0">
                <a:solidFill>
                  <a:srgbClr val="000000"/>
                </a:solidFill>
                <a:latin typeface="游ゴシック" panose="020B0400000000000000" pitchFamily="50" charset="-128"/>
                <a:ea typeface="游ゴシック" panose="020B0400000000000000" pitchFamily="50" charset="-128"/>
              </a:rPr>
              <a:t>200</a:t>
            </a:r>
            <a:r>
              <a:rPr kumimoji="0" lang="ja-JP" altLang="en-US" sz="2050" kern="0" spc="-40" dirty="0">
                <a:solidFill>
                  <a:srgbClr val="000000"/>
                </a:solidFill>
                <a:latin typeface="游ゴシック" panose="020B0400000000000000" pitchFamily="50" charset="-128"/>
                <a:ea typeface="游ゴシック" panose="020B0400000000000000" pitchFamily="50" charset="-128"/>
              </a:rPr>
              <a:t>万</a:t>
            </a:r>
            <a:r>
              <a:rPr kumimoji="0" sz="2050" kern="0" spc="-40" dirty="0">
                <a:solidFill>
                  <a:srgbClr val="000000"/>
                </a:solidFill>
                <a:latin typeface="游ゴシック" panose="020B0400000000000000" pitchFamily="50" charset="-128"/>
                <a:ea typeface="游ゴシック" panose="020B0400000000000000" pitchFamily="50" charset="-128"/>
              </a:rPr>
              <a:t>ポイント</a:t>
            </a:r>
            <a:r>
              <a:rPr kumimoji="0" lang="ja-JP" altLang="en-US" sz="2050" kern="0" dirty="0">
                <a:solidFill>
                  <a:srgbClr val="000000"/>
                </a:solidFill>
                <a:latin typeface="游ゴシック" panose="020B0400000000000000" pitchFamily="50" charset="-128"/>
                <a:ea typeface="游ゴシック" panose="020B0400000000000000" pitchFamily="50" charset="-128"/>
              </a:rPr>
              <a:t>以上</a:t>
            </a:r>
            <a:r>
              <a:rPr kumimoji="0" sz="2050" kern="0" dirty="0">
                <a:solidFill>
                  <a:srgbClr val="000000"/>
                </a:solidFill>
                <a:latin typeface="游ゴシック" panose="020B0400000000000000" pitchFamily="50" charset="-128"/>
                <a:ea typeface="游ゴシック" panose="020B0400000000000000" pitchFamily="50" charset="-128"/>
              </a:rPr>
              <a:t>達成する</a:t>
            </a:r>
          </a:p>
        </p:txBody>
      </p:sp>
      <p:sp>
        <p:nvSpPr>
          <p:cNvPr id="854" name="TextBox 46"/>
          <p:cNvSpPr txBox="1"/>
          <p:nvPr/>
        </p:nvSpPr>
        <p:spPr>
          <a:xfrm>
            <a:off x="1436804" y="3881119"/>
            <a:ext cx="4456747" cy="723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nSpc>
                <a:spcPct val="60000"/>
              </a:lnSpc>
              <a:defRPr sz="4100" b="1">
                <a:latin typeface="NU SKIN Bold"/>
                <a:ea typeface="NU SKIN Bold"/>
                <a:cs typeface="NU SKIN Bold"/>
                <a:sym typeface="NU SKIN Bold"/>
              </a:defRPr>
            </a:lvl1pPr>
          </a:lstStyle>
          <a:p>
            <a:pPr hangingPunct="0">
              <a:lnSpc>
                <a:spcPct val="100000"/>
              </a:lnSpc>
            </a:pPr>
            <a:r>
              <a:rPr kumimoji="0" lang="ja-JP" altLang="en-US" sz="2050" kern="0" dirty="0">
                <a:solidFill>
                  <a:srgbClr val="000000"/>
                </a:solidFill>
                <a:latin typeface="游ゴシック" panose="020B0400000000000000" pitchFamily="50" charset="-128"/>
                <a:ea typeface="游ゴシック" panose="020B0400000000000000" pitchFamily="50" charset="-128"/>
              </a:rPr>
              <a:t>年間</a:t>
            </a:r>
            <a:r>
              <a:rPr kumimoji="0" sz="2050" kern="0" dirty="0">
                <a:solidFill>
                  <a:srgbClr val="000000"/>
                </a:solidFill>
                <a:latin typeface="游ゴシック" panose="020B0400000000000000" pitchFamily="50" charset="-128"/>
                <a:ea typeface="游ゴシック" panose="020B0400000000000000" pitchFamily="50" charset="-128"/>
              </a:rPr>
              <a:t>組織ボリュームを前年比で</a:t>
            </a:r>
            <a:r>
              <a:rPr kumimoji="0" lang="ja-JP" altLang="en-US" sz="2050" kern="0" dirty="0">
                <a:solidFill>
                  <a:srgbClr val="000000"/>
                </a:solidFill>
                <a:latin typeface="游ゴシック" panose="020B0400000000000000" pitchFamily="50" charset="-128"/>
                <a:ea typeface="游ゴシック" panose="020B0400000000000000" pitchFamily="50" charset="-128"/>
              </a:rPr>
              <a:t>増加</a:t>
            </a:r>
            <a:r>
              <a:rPr kumimoji="0" sz="2050" kern="0" dirty="0">
                <a:solidFill>
                  <a:srgbClr val="000000"/>
                </a:solidFill>
                <a:latin typeface="游ゴシック" panose="020B0400000000000000" pitchFamily="50" charset="-128"/>
                <a:ea typeface="游ゴシック" panose="020B0400000000000000" pitchFamily="50" charset="-128"/>
              </a:rPr>
              <a:t>させる</a:t>
            </a:r>
          </a:p>
        </p:txBody>
      </p:sp>
      <p:sp>
        <p:nvSpPr>
          <p:cNvPr id="855" name="1"/>
          <p:cNvSpPr txBox="1"/>
          <p:nvPr/>
        </p:nvSpPr>
        <p:spPr>
          <a:xfrm>
            <a:off x="1105048" y="2169912"/>
            <a:ext cx="163948" cy="4154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ctr">
              <a:defRPr sz="4200" b="1">
                <a:latin typeface="NU SKIN Bold"/>
                <a:ea typeface="NU SKIN Bold"/>
                <a:cs typeface="NU SKIN Bold"/>
                <a:sym typeface="NU SKIN Bold"/>
              </a:defRPr>
            </a:lvl1pPr>
          </a:lstStyle>
          <a:p>
            <a:pPr hangingPunct="0"/>
            <a:r>
              <a:rPr kumimoji="0" sz="2100" kern="0" dirty="0">
                <a:solidFill>
                  <a:srgbClr val="000000"/>
                </a:solidFill>
                <a:latin typeface="游ゴシック" panose="020B0400000000000000" pitchFamily="50" charset="-128"/>
                <a:ea typeface="游ゴシック" panose="020B0400000000000000" pitchFamily="50" charset="-128"/>
              </a:rPr>
              <a:t>1</a:t>
            </a:r>
          </a:p>
        </p:txBody>
      </p:sp>
      <p:sp>
        <p:nvSpPr>
          <p:cNvPr id="856" name="2"/>
          <p:cNvSpPr txBox="1"/>
          <p:nvPr/>
        </p:nvSpPr>
        <p:spPr>
          <a:xfrm>
            <a:off x="1065357" y="3025876"/>
            <a:ext cx="243328" cy="4154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ctr">
              <a:defRPr sz="4200" b="1">
                <a:latin typeface="NU SKIN Bold"/>
                <a:ea typeface="NU SKIN Bold"/>
                <a:cs typeface="NU SKIN Bold"/>
                <a:sym typeface="NU SKIN Bold"/>
              </a:defRPr>
            </a:lvl1pPr>
          </a:lstStyle>
          <a:p>
            <a:pPr hangingPunct="0"/>
            <a:r>
              <a:rPr kumimoji="0" sz="2100" kern="0" dirty="0">
                <a:solidFill>
                  <a:srgbClr val="000000"/>
                </a:solidFill>
                <a:latin typeface="游ゴシック" panose="020B0400000000000000" pitchFamily="50" charset="-128"/>
                <a:ea typeface="游ゴシック" panose="020B0400000000000000" pitchFamily="50" charset="-128"/>
              </a:rPr>
              <a:t>2</a:t>
            </a:r>
          </a:p>
        </p:txBody>
      </p:sp>
      <p:sp>
        <p:nvSpPr>
          <p:cNvPr id="857" name="3"/>
          <p:cNvSpPr txBox="1"/>
          <p:nvPr/>
        </p:nvSpPr>
        <p:spPr>
          <a:xfrm>
            <a:off x="1065356" y="3877724"/>
            <a:ext cx="243331" cy="4154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ctr">
              <a:defRPr sz="4200" b="1">
                <a:latin typeface="NU SKIN Bold"/>
                <a:ea typeface="NU SKIN Bold"/>
                <a:cs typeface="NU SKIN Bold"/>
                <a:sym typeface="NU SKIN Bold"/>
              </a:defRPr>
            </a:lvl1pPr>
          </a:lstStyle>
          <a:p>
            <a:pPr hangingPunct="0"/>
            <a:r>
              <a:rPr kumimoji="0" sz="2100" kern="0" dirty="0">
                <a:solidFill>
                  <a:srgbClr val="000000"/>
                </a:solidFill>
                <a:latin typeface="游ゴシック" panose="020B0400000000000000" pitchFamily="50" charset="-128"/>
                <a:ea typeface="游ゴシック" panose="020B0400000000000000" pitchFamily="50" charset="-128"/>
              </a:rPr>
              <a:t>3</a:t>
            </a:r>
          </a:p>
        </p:txBody>
      </p:sp>
      <p:sp>
        <p:nvSpPr>
          <p:cNvPr id="858" name="4"/>
          <p:cNvSpPr txBox="1"/>
          <p:nvPr/>
        </p:nvSpPr>
        <p:spPr>
          <a:xfrm>
            <a:off x="1065357" y="4694455"/>
            <a:ext cx="243328" cy="4154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ctr">
              <a:defRPr sz="4200" b="1">
                <a:latin typeface="NU SKIN Bold"/>
                <a:ea typeface="NU SKIN Bold"/>
                <a:cs typeface="NU SKIN Bold"/>
                <a:sym typeface="NU SKIN Bold"/>
              </a:defRPr>
            </a:lvl1pPr>
          </a:lstStyle>
          <a:p>
            <a:pPr hangingPunct="0"/>
            <a:r>
              <a:rPr kumimoji="0" sz="2100" kern="0" dirty="0">
                <a:solidFill>
                  <a:srgbClr val="000000"/>
                </a:solidFill>
                <a:latin typeface="游ゴシック" panose="020B0400000000000000" pitchFamily="50" charset="-128"/>
                <a:ea typeface="游ゴシック" panose="020B0400000000000000" pitchFamily="50" charset="-128"/>
              </a:rPr>
              <a:t>4</a:t>
            </a:r>
          </a:p>
        </p:txBody>
      </p:sp>
      <p:sp>
        <p:nvSpPr>
          <p:cNvPr id="859" name="TextBox 47"/>
          <p:cNvSpPr txBox="1"/>
          <p:nvPr/>
        </p:nvSpPr>
        <p:spPr>
          <a:xfrm>
            <a:off x="1436804" y="4710404"/>
            <a:ext cx="4560584" cy="723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lnSpc>
                <a:spcPct val="60000"/>
              </a:lnSpc>
              <a:defRPr sz="4100" b="1">
                <a:latin typeface="NU SKIN Bold"/>
                <a:ea typeface="NU SKIN Bold"/>
                <a:cs typeface="NU SKIN Bold"/>
                <a:sym typeface="NU SKIN Bold"/>
              </a:defRPr>
            </a:lvl1pPr>
          </a:lstStyle>
          <a:p>
            <a:pPr hangingPunct="0">
              <a:lnSpc>
                <a:spcPct val="100000"/>
              </a:lnSpc>
            </a:pPr>
            <a:r>
              <a:rPr kumimoji="0" lang="ja-JP" altLang="en-US" sz="2050" kern="0" spc="-40" dirty="0">
                <a:solidFill>
                  <a:srgbClr val="000000"/>
                </a:solidFill>
                <a:latin typeface="游ゴシック" panose="020B0400000000000000" pitchFamily="50" charset="-128"/>
                <a:ea typeface="游ゴシック" panose="020B0400000000000000" pitchFamily="50" charset="-128"/>
              </a:rPr>
              <a:t>第</a:t>
            </a:r>
            <a:r>
              <a:rPr kumimoji="0" lang="en-US" altLang="ja-JP" sz="2050" kern="0" spc="-40" dirty="0">
                <a:solidFill>
                  <a:srgbClr val="000000"/>
                </a:solidFill>
                <a:latin typeface="游ゴシック" panose="020B0400000000000000" pitchFamily="50" charset="-128"/>
                <a:ea typeface="游ゴシック" panose="020B0400000000000000" pitchFamily="50" charset="-128"/>
              </a:rPr>
              <a:t>1</a:t>
            </a:r>
            <a:r>
              <a:rPr kumimoji="0" lang="ja-JP" altLang="en-US" sz="2050" kern="0" spc="-40" dirty="0">
                <a:solidFill>
                  <a:srgbClr val="000000"/>
                </a:solidFill>
                <a:latin typeface="游ゴシック" panose="020B0400000000000000" pitchFamily="50" charset="-128"/>
                <a:ea typeface="游ゴシック" panose="020B0400000000000000" pitchFamily="50" charset="-128"/>
              </a:rPr>
              <a:t>世代（</a:t>
            </a:r>
            <a:r>
              <a:rPr kumimoji="0" lang="en-US" altLang="ja-JP" sz="2050" kern="0" spc="-40" dirty="0">
                <a:solidFill>
                  <a:srgbClr val="000000"/>
                </a:solidFill>
                <a:latin typeface="游ゴシック" panose="020B0400000000000000" pitchFamily="50" charset="-128"/>
                <a:ea typeface="游ゴシック" panose="020B0400000000000000" pitchFamily="50" charset="-128"/>
              </a:rPr>
              <a:t>G1</a:t>
            </a:r>
            <a:r>
              <a:rPr kumimoji="0" lang="ja-JP" altLang="en-US" sz="2050" kern="0" spc="-40" dirty="0">
                <a:solidFill>
                  <a:srgbClr val="000000"/>
                </a:solidFill>
                <a:latin typeface="游ゴシック" panose="020B0400000000000000" pitchFamily="50" charset="-128"/>
                <a:ea typeface="游ゴシック" panose="020B0400000000000000" pitchFamily="50" charset="-128"/>
              </a:rPr>
              <a:t>）に</a:t>
            </a:r>
            <a:r>
              <a:rPr kumimoji="0" lang="en-US" altLang="ja-JP" sz="2050" kern="0" spc="-40" dirty="0">
                <a:solidFill>
                  <a:srgbClr val="000000"/>
                </a:solidFill>
                <a:latin typeface="游ゴシック" panose="020B0400000000000000" pitchFamily="50" charset="-128"/>
                <a:ea typeface="游ゴシック" panose="020B0400000000000000" pitchFamily="50" charset="-128"/>
              </a:rPr>
              <a:t>1</a:t>
            </a:r>
            <a:r>
              <a:rPr kumimoji="0" lang="ja-JP" altLang="en-US" sz="2050" kern="0" spc="-40" dirty="0">
                <a:solidFill>
                  <a:srgbClr val="000000"/>
                </a:solidFill>
                <a:latin typeface="游ゴシック" panose="020B0400000000000000" pitchFamily="50" charset="-128"/>
                <a:ea typeface="游ゴシック" panose="020B0400000000000000" pitchFamily="50" charset="-128"/>
              </a:rPr>
              <a:t> </a:t>
            </a:r>
            <a:r>
              <a:rPr kumimoji="0" lang="en-US" altLang="ja-JP" sz="2050" kern="0" spc="-40" dirty="0">
                <a:solidFill>
                  <a:srgbClr val="000000"/>
                </a:solidFill>
                <a:latin typeface="游ゴシック" panose="020B0400000000000000" pitchFamily="50" charset="-128"/>
                <a:ea typeface="游ゴシック" panose="020B0400000000000000" pitchFamily="50" charset="-128"/>
              </a:rPr>
              <a:t>ID</a:t>
            </a:r>
            <a:r>
              <a:rPr kumimoji="0" lang="ja-JP" altLang="en-US" sz="2050" kern="0" spc="-40" dirty="0">
                <a:solidFill>
                  <a:srgbClr val="000000"/>
                </a:solidFill>
                <a:latin typeface="游ゴシック" panose="020B0400000000000000" pitchFamily="50" charset="-128"/>
                <a:ea typeface="游ゴシック" panose="020B0400000000000000" pitchFamily="50" charset="-128"/>
              </a:rPr>
              <a:t>の</a:t>
            </a:r>
            <a:r>
              <a:rPr kumimoji="0" lang="en-US" altLang="ja-JP" sz="2050" kern="0" spc="-40" dirty="0">
                <a:solidFill>
                  <a:srgbClr val="000000"/>
                </a:solidFill>
                <a:latin typeface="游ゴシック" panose="020B0400000000000000" pitchFamily="50" charset="-128"/>
                <a:ea typeface="游ゴシック" panose="020B0400000000000000" pitchFamily="50" charset="-128"/>
              </a:rPr>
              <a:t>NEW</a:t>
            </a:r>
            <a:r>
              <a:rPr kumimoji="0" lang="ja-JP" altLang="en-US" sz="2050" kern="0" spc="-40" dirty="0">
                <a:solidFill>
                  <a:srgbClr val="000000"/>
                </a:solidFill>
                <a:latin typeface="游ゴシック" panose="020B0400000000000000" pitchFamily="50" charset="-128"/>
                <a:ea typeface="游ゴシック" panose="020B0400000000000000" pitchFamily="50" charset="-128"/>
              </a:rPr>
              <a:t>ブランド </a:t>
            </a:r>
            <a:r>
              <a:rPr kumimoji="0" lang="ja-JP" altLang="en-US" sz="2050" kern="0" dirty="0">
                <a:solidFill>
                  <a:srgbClr val="000000"/>
                </a:solidFill>
                <a:latin typeface="游ゴシック" panose="020B0400000000000000" pitchFamily="50" charset="-128"/>
                <a:ea typeface="游ゴシック" panose="020B0400000000000000" pitchFamily="50" charset="-128"/>
              </a:rPr>
              <a:t>レプリゼンタティブ</a:t>
            </a:r>
            <a:r>
              <a:rPr kumimoji="0" lang="ja-JP" altLang="en-US" sz="2050" kern="0" baseline="30000" dirty="0">
                <a:solidFill>
                  <a:srgbClr val="000000"/>
                </a:solidFill>
                <a:latin typeface="游ゴシック" panose="020B0400000000000000" pitchFamily="50" charset="-128"/>
                <a:ea typeface="游ゴシック" panose="020B0400000000000000" pitchFamily="50" charset="-128"/>
              </a:rPr>
              <a:t>＊</a:t>
            </a:r>
            <a:r>
              <a:rPr kumimoji="0" lang="en-US" altLang="ja-JP" sz="2050" kern="0" baseline="30000" dirty="0">
                <a:solidFill>
                  <a:srgbClr val="000000"/>
                </a:solidFill>
                <a:latin typeface="游ゴシック" panose="020B0400000000000000" pitchFamily="50" charset="-128"/>
                <a:ea typeface="游ゴシック" panose="020B0400000000000000" pitchFamily="50" charset="-128"/>
              </a:rPr>
              <a:t>2</a:t>
            </a:r>
            <a:r>
              <a:rPr kumimoji="0" lang="ja-JP" altLang="en-US" sz="2050" kern="0" dirty="0">
                <a:solidFill>
                  <a:srgbClr val="000000"/>
                </a:solidFill>
                <a:latin typeface="游ゴシック" panose="020B0400000000000000" pitchFamily="50" charset="-128"/>
                <a:ea typeface="游ゴシック" panose="020B0400000000000000" pitchFamily="50" charset="-128"/>
              </a:rPr>
              <a:t>を育成する</a:t>
            </a:r>
            <a:endParaRPr kumimoji="0" sz="2050" kern="0" dirty="0">
              <a:solidFill>
                <a:srgbClr val="000000"/>
              </a:solidFill>
              <a:latin typeface="游ゴシック" panose="020B0400000000000000" pitchFamily="50" charset="-128"/>
              <a:ea typeface="游ゴシック" panose="020B0400000000000000" pitchFamily="50" charset="-128"/>
            </a:endParaRPr>
          </a:p>
        </p:txBody>
      </p:sp>
      <p:sp>
        <p:nvSpPr>
          <p:cNvPr id="860" name="TextBox 2"/>
          <p:cNvSpPr txBox="1"/>
          <p:nvPr/>
        </p:nvSpPr>
        <p:spPr>
          <a:xfrm>
            <a:off x="661430" y="6181431"/>
            <a:ext cx="7773355" cy="4924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2600">
                <a:solidFill>
                  <a:srgbClr val="FFFFFF"/>
                </a:solidFill>
                <a:latin typeface="NU SKIN Book"/>
                <a:ea typeface="NU SKIN Book"/>
                <a:cs typeface="NU SKIN Book"/>
                <a:sym typeface="NU SKIN Book"/>
              </a:defRPr>
            </a:lvl1pPr>
          </a:lstStyle>
          <a:p>
            <a:pPr hangingPunct="0"/>
            <a:r>
              <a:rPr kumimoji="0" lang="ja-JP" altLang="en-US" sz="1400" kern="0" baseline="30000" dirty="0">
                <a:solidFill>
                  <a:schemeClr val="bg1"/>
                </a:solidFill>
                <a:latin typeface="游ゴシック" panose="020B0400000000000000" pitchFamily="50" charset="-128"/>
                <a:ea typeface="游ゴシック" panose="020B0400000000000000" pitchFamily="50" charset="-128"/>
              </a:rPr>
              <a:t>＊</a:t>
            </a:r>
            <a:r>
              <a:rPr kumimoji="0" lang="en-US" altLang="ja-JP" sz="1400" kern="0" baseline="30000" dirty="0">
                <a:solidFill>
                  <a:schemeClr val="bg1"/>
                </a:solidFill>
                <a:latin typeface="游ゴシック" panose="020B0400000000000000" pitchFamily="50" charset="-128"/>
                <a:ea typeface="游ゴシック" panose="020B0400000000000000" pitchFamily="50" charset="-128"/>
              </a:rPr>
              <a:t>1 </a:t>
            </a:r>
            <a:r>
              <a:rPr kumimoji="0" lang="ja-JP" altLang="en-US" sz="1400" kern="0" baseline="30000" dirty="0">
                <a:solidFill>
                  <a:schemeClr val="bg1"/>
                </a:solidFill>
                <a:latin typeface="游ゴシック" panose="020B0400000000000000" pitchFamily="50" charset="-128"/>
                <a:ea typeface="游ゴシック" panose="020B0400000000000000" pitchFamily="50" charset="-128"/>
              </a:rPr>
              <a:t>  </a:t>
            </a:r>
            <a:r>
              <a:rPr kumimoji="0" sz="1300" kern="0" dirty="0">
                <a:latin typeface="游ゴシック" panose="020B0400000000000000" pitchFamily="50" charset="-128"/>
                <a:ea typeface="游ゴシック" panose="020B0400000000000000" pitchFamily="50" charset="-128"/>
              </a:rPr>
              <a:t>2025年</a:t>
            </a:r>
            <a:r>
              <a:rPr kumimoji="0" sz="1300" kern="0" dirty="0">
                <a:solidFill>
                  <a:schemeClr val="bg1"/>
                </a:solidFill>
                <a:latin typeface="游ゴシック" panose="020B0400000000000000" pitchFamily="50" charset="-128"/>
                <a:ea typeface="游ゴシック" panose="020B0400000000000000" pitchFamily="50" charset="-128"/>
              </a:rPr>
              <a:t>1</a:t>
            </a:r>
            <a:r>
              <a:rPr kumimoji="0" lang="ja-JP" altLang="en-US" sz="1300" kern="0" dirty="0">
                <a:solidFill>
                  <a:schemeClr val="bg1"/>
                </a:solidFill>
                <a:latin typeface="游ゴシック" panose="020B0400000000000000" pitchFamily="50" charset="-128"/>
                <a:ea typeface="游ゴシック" panose="020B0400000000000000" pitchFamily="50" charset="-128"/>
              </a:rPr>
              <a:t>～</a:t>
            </a:r>
            <a:r>
              <a:rPr kumimoji="0" sz="1300" kern="0" dirty="0">
                <a:solidFill>
                  <a:schemeClr val="bg1"/>
                </a:solidFill>
                <a:latin typeface="游ゴシック" panose="020B0400000000000000" pitchFamily="50" charset="-128"/>
                <a:ea typeface="游ゴシック" panose="020B0400000000000000" pitchFamily="50" charset="-128"/>
              </a:rPr>
              <a:t>3月</a:t>
            </a:r>
            <a:r>
              <a:rPr kumimoji="0" lang="ja-JP" altLang="en-US" sz="1300" kern="0" dirty="0">
                <a:solidFill>
                  <a:schemeClr val="bg1"/>
                </a:solidFill>
                <a:latin typeface="游ゴシック" panose="020B0400000000000000" pitchFamily="50" charset="-128"/>
                <a:ea typeface="游ゴシック" panose="020B0400000000000000" pitchFamily="50" charset="-128"/>
              </a:rPr>
              <a:t>に</a:t>
            </a:r>
            <a:r>
              <a:rPr kumimoji="0" sz="1300" kern="0" dirty="0">
                <a:solidFill>
                  <a:schemeClr val="bg1"/>
                </a:solidFill>
                <a:latin typeface="游ゴシック" panose="020B0400000000000000" pitchFamily="50" charset="-128"/>
                <a:ea typeface="游ゴシック" panose="020B0400000000000000" pitchFamily="50" charset="-128"/>
              </a:rPr>
              <a:t>プレジデンシャル</a:t>
            </a:r>
            <a:r>
              <a:rPr kumimoji="0" lang="ja-JP" altLang="en-US" sz="1300" kern="0" dirty="0">
                <a:solidFill>
                  <a:schemeClr val="bg1"/>
                </a:solidFill>
                <a:latin typeface="游ゴシック" panose="020B0400000000000000" pitchFamily="50" charset="-128"/>
                <a:ea typeface="游ゴシック" panose="020B0400000000000000" pitchFamily="50" charset="-128"/>
              </a:rPr>
              <a:t> </a:t>
            </a:r>
            <a:r>
              <a:rPr kumimoji="0" sz="1300" kern="0" dirty="0">
                <a:solidFill>
                  <a:schemeClr val="bg1"/>
                </a:solidFill>
                <a:latin typeface="游ゴシック" panose="020B0400000000000000" pitchFamily="50" charset="-128"/>
                <a:ea typeface="游ゴシック" panose="020B0400000000000000" pitchFamily="50" charset="-128"/>
              </a:rPr>
              <a:t>ディレクター</a:t>
            </a:r>
            <a:r>
              <a:rPr kumimoji="0" lang="ja-JP" altLang="en-US" sz="1300" kern="0" dirty="0">
                <a:solidFill>
                  <a:schemeClr val="bg1"/>
                </a:solidFill>
                <a:latin typeface="游ゴシック" panose="020B0400000000000000" pitchFamily="50" charset="-128"/>
                <a:ea typeface="游ゴシック" panose="020B0400000000000000" pitchFamily="50" charset="-128"/>
              </a:rPr>
              <a:t>の維持が</a:t>
            </a:r>
            <a:r>
              <a:rPr kumimoji="0" sz="1300" kern="0" dirty="0">
                <a:solidFill>
                  <a:schemeClr val="bg1"/>
                </a:solidFill>
                <a:latin typeface="游ゴシック" panose="020B0400000000000000" pitchFamily="50" charset="-128"/>
                <a:ea typeface="游ゴシック" panose="020B0400000000000000" pitchFamily="50" charset="-128"/>
              </a:rPr>
              <a:t>必要</a:t>
            </a:r>
            <a:endParaRPr kumimoji="0" lang="en-US" sz="1300" kern="0" dirty="0">
              <a:solidFill>
                <a:schemeClr val="bg1"/>
              </a:solidFill>
              <a:latin typeface="游ゴシック" panose="020B0400000000000000" pitchFamily="50" charset="-128"/>
              <a:ea typeface="游ゴシック" panose="020B0400000000000000" pitchFamily="50" charset="-128"/>
            </a:endParaRPr>
          </a:p>
          <a:p>
            <a:pPr hangingPunct="0"/>
            <a:r>
              <a:rPr kumimoji="0" lang="ja-JP" altLang="en-US" sz="1400" kern="0" baseline="30000" dirty="0">
                <a:solidFill>
                  <a:schemeClr val="bg1"/>
                </a:solidFill>
                <a:latin typeface="游ゴシック" panose="020B0400000000000000" pitchFamily="50" charset="-128"/>
                <a:ea typeface="游ゴシック" panose="020B0400000000000000" pitchFamily="50" charset="-128"/>
              </a:rPr>
              <a:t>＊</a:t>
            </a:r>
            <a:r>
              <a:rPr kumimoji="0" lang="en-US" altLang="ja-JP" sz="1400" kern="0" baseline="30000" dirty="0">
                <a:solidFill>
                  <a:schemeClr val="bg1"/>
                </a:solidFill>
                <a:latin typeface="游ゴシック" panose="020B0400000000000000" pitchFamily="50" charset="-128"/>
                <a:ea typeface="游ゴシック" panose="020B0400000000000000" pitchFamily="50" charset="-128"/>
              </a:rPr>
              <a:t>2</a:t>
            </a:r>
            <a:r>
              <a:rPr kumimoji="0" lang="ja-JP" altLang="en-US" sz="1400" kern="0" baseline="30000" dirty="0">
                <a:solidFill>
                  <a:schemeClr val="bg1"/>
                </a:solidFill>
                <a:latin typeface="游ゴシック" panose="020B0400000000000000" pitchFamily="50" charset="-128"/>
                <a:ea typeface="游ゴシック" panose="020B0400000000000000" pitchFamily="50" charset="-128"/>
              </a:rPr>
              <a:t>   </a:t>
            </a:r>
            <a:r>
              <a:rPr kumimoji="0" lang="ja-JP" altLang="en-US" sz="1300" kern="0" dirty="0">
                <a:latin typeface="游ゴシック" panose="020B0400000000000000" pitchFamily="50" charset="-128"/>
                <a:ea typeface="游ゴシック" panose="020B0400000000000000" pitchFamily="50" charset="-128"/>
              </a:rPr>
              <a:t>当該ダウンラインは、条件達成月の翌月に</a:t>
            </a:r>
            <a:r>
              <a:rPr kumimoji="0" lang="en-US" altLang="ja-JP" sz="1300" kern="0" dirty="0">
                <a:latin typeface="游ゴシック" panose="020B0400000000000000" pitchFamily="50" charset="-128"/>
                <a:ea typeface="游ゴシック" panose="020B0400000000000000" pitchFamily="50" charset="-128"/>
              </a:rPr>
              <a:t>2,000GSV</a:t>
            </a:r>
            <a:r>
              <a:rPr kumimoji="0" lang="ja-JP" altLang="en-US" sz="1300" kern="0" dirty="0">
                <a:latin typeface="游ゴシック" panose="020B0400000000000000" pitchFamily="50" charset="-128"/>
                <a:ea typeface="游ゴシック" panose="020B0400000000000000" pitchFamily="50" charset="-128"/>
              </a:rPr>
              <a:t>の達成が必要</a:t>
            </a:r>
            <a:endParaRPr kumimoji="0" sz="1300" kern="0" dirty="0">
              <a:latin typeface="游ゴシック" panose="020B0400000000000000" pitchFamily="50" charset="-128"/>
              <a:ea typeface="游ゴシック" panose="020B0400000000000000" pitchFamily="50" charset="-128"/>
            </a:endParaRPr>
          </a:p>
        </p:txBody>
      </p:sp>
      <p:grpSp>
        <p:nvGrpSpPr>
          <p:cNvPr id="865" name="Group"/>
          <p:cNvGrpSpPr/>
          <p:nvPr/>
        </p:nvGrpSpPr>
        <p:grpSpPr>
          <a:xfrm>
            <a:off x="1373304" y="510100"/>
            <a:ext cx="3794468" cy="1278650"/>
            <a:chOff x="0" y="9887"/>
            <a:chExt cx="7588934" cy="2557298"/>
          </a:xfrm>
        </p:grpSpPr>
        <p:grpSp>
          <p:nvGrpSpPr>
            <p:cNvPr id="863" name="Group"/>
            <p:cNvGrpSpPr/>
            <p:nvPr/>
          </p:nvGrpSpPr>
          <p:grpSpPr>
            <a:xfrm>
              <a:off x="91189" y="894372"/>
              <a:ext cx="7497745" cy="1672813"/>
              <a:chOff x="0" y="0"/>
              <a:chExt cx="7497743" cy="1672811"/>
            </a:xfrm>
          </p:grpSpPr>
          <p:pic>
            <p:nvPicPr>
              <p:cNvPr id="861" name="Group" descr="Group"/>
              <p:cNvPicPr>
                <a:picLocks noChangeAspect="1"/>
              </p:cNvPicPr>
              <p:nvPr/>
            </p:nvPicPr>
            <p:blipFill>
              <a:blip r:embed="rId3"/>
              <a:stretch>
                <a:fillRect/>
              </a:stretch>
            </p:blipFill>
            <p:spPr>
              <a:xfrm>
                <a:off x="0" y="0"/>
                <a:ext cx="6064772" cy="798323"/>
              </a:xfrm>
              <a:prstGeom prst="rect">
                <a:avLst/>
              </a:prstGeom>
              <a:ln w="12700" cap="flat">
                <a:noFill/>
                <a:miter lim="400000"/>
              </a:ln>
              <a:effectLst/>
            </p:spPr>
          </p:pic>
          <p:pic>
            <p:nvPicPr>
              <p:cNvPr id="862" name="Image" descr="Image"/>
              <p:cNvPicPr>
                <a:picLocks noChangeAspect="1"/>
              </p:cNvPicPr>
              <p:nvPr/>
            </p:nvPicPr>
            <p:blipFill>
              <a:blip r:embed="rId4"/>
              <a:stretch>
                <a:fillRect/>
              </a:stretch>
            </p:blipFill>
            <p:spPr>
              <a:xfrm>
                <a:off x="4536757" y="399164"/>
                <a:ext cx="2960986" cy="1273647"/>
              </a:xfrm>
              <a:prstGeom prst="rect">
                <a:avLst/>
              </a:prstGeom>
              <a:ln w="12700" cap="flat">
                <a:noFill/>
                <a:miter lim="400000"/>
              </a:ln>
              <a:effectLst/>
            </p:spPr>
          </p:pic>
        </p:grpSp>
        <p:sp>
          <p:nvSpPr>
            <p:cNvPr id="864" name="2024"/>
            <p:cNvSpPr txBox="1"/>
            <p:nvPr/>
          </p:nvSpPr>
          <p:spPr>
            <a:xfrm>
              <a:off x="0" y="9887"/>
              <a:ext cx="1443575" cy="77119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2438337">
                <a:defRPr sz="2600" cap="all">
                  <a:solidFill>
                    <a:srgbClr val="FFFFFF"/>
                  </a:solidFill>
                  <a:latin typeface="Inter Regular Regular"/>
                  <a:ea typeface="Inter Regular Regular"/>
                  <a:cs typeface="Inter Regular Regular"/>
                  <a:sym typeface="Inter Regular Regular"/>
                </a:defRPr>
              </a:lvl1pPr>
            </a:lstStyle>
            <a:p>
              <a:pPr defTabSz="1219169" hangingPunct="0"/>
              <a:r>
                <a:rPr kumimoji="0" sz="1300" kern="0"/>
                <a:t>2024</a:t>
              </a:r>
            </a:p>
          </p:txBody>
        </p:sp>
      </p:grpSp>
      <p:sp>
        <p:nvSpPr>
          <p:cNvPr id="866" name="삼각형 99"/>
          <p:cNvSpPr/>
          <p:nvPr/>
        </p:nvSpPr>
        <p:spPr>
          <a:xfrm rot="5400000">
            <a:off x="5798165" y="3322759"/>
            <a:ext cx="2161883" cy="1027537"/>
          </a:xfrm>
          <a:prstGeom prst="triangle">
            <a:avLst/>
          </a:prstGeom>
          <a:gradFill>
            <a:gsLst>
              <a:gs pos="5000">
                <a:srgbClr val="000000">
                  <a:alpha val="0"/>
                </a:srgbClr>
              </a:gs>
              <a:gs pos="100000">
                <a:srgbClr val="FFFFFF"/>
              </a:gs>
            </a:gsLst>
            <a:lin ang="5400000"/>
          </a:gradFill>
          <a:ln w="12700">
            <a:miter lim="400000"/>
          </a:ln>
        </p:spPr>
        <p:txBody>
          <a:bodyPr lIns="50800" tIns="50800" rIns="50800" bIns="50800" anchor="ctr"/>
          <a:lstStyle/>
          <a:p>
            <a:pPr algn="ctr" hangingPunct="0">
              <a:defRPr>
                <a:solidFill>
                  <a:srgbClr val="FFFFFF"/>
                </a:solidFill>
                <a:latin typeface="Helvetica Neue"/>
                <a:ea typeface="Helvetica Neue"/>
                <a:cs typeface="Helvetica Neue"/>
                <a:sym typeface="Helvetica Neue"/>
              </a:defRPr>
            </a:pPr>
            <a:endParaRPr kumimoji="0" kern="0">
              <a:solidFill>
                <a:srgbClr val="FFFFFF"/>
              </a:solidFill>
              <a:latin typeface="Helvetica Neue"/>
              <a:sym typeface="Helvetica Neue"/>
            </a:endParaRPr>
          </a:p>
        </p:txBody>
      </p:sp>
      <p:sp>
        <p:nvSpPr>
          <p:cNvPr id="867" name="타원 140"/>
          <p:cNvSpPr/>
          <p:nvPr/>
        </p:nvSpPr>
        <p:spPr>
          <a:xfrm>
            <a:off x="7291701" y="114144"/>
            <a:ext cx="6567128" cy="6567128"/>
          </a:xfrm>
          <a:prstGeom prst="ellipse">
            <a:avLst/>
          </a:prstGeom>
          <a:gradFill>
            <a:gsLst>
              <a:gs pos="0">
                <a:srgbClr val="BB8B00"/>
              </a:gs>
              <a:gs pos="100000">
                <a:srgbClr val="FFF2CB"/>
              </a:gs>
            </a:gsLst>
            <a:lin ang="10800000"/>
          </a:gradFill>
          <a:ln w="12700">
            <a:miter lim="400000"/>
          </a:ln>
        </p:spPr>
        <p:txBody>
          <a:bodyPr lIns="50800" tIns="50800" rIns="50800" bIns="50800" anchor="ctr"/>
          <a:lstStyle/>
          <a:p>
            <a:pPr algn="ctr" defTabSz="914471" hangingPunct="0">
              <a:defRPr>
                <a:solidFill>
                  <a:srgbClr val="FFFFFF"/>
                </a:solidFill>
                <a:latin typeface="뉴스킨 맑은샘 Light"/>
                <a:ea typeface="뉴스킨 맑은샘 Light"/>
                <a:cs typeface="뉴스킨 맑은샘 Light"/>
                <a:sym typeface="뉴스킨 맑은샘 Light"/>
              </a:defRPr>
            </a:pPr>
            <a:endParaRPr kumimoji="0" kern="0">
              <a:solidFill>
                <a:srgbClr val="FFFFFF"/>
              </a:solidFill>
              <a:latin typeface="뉴스킨 맑은샘 Light"/>
              <a:sym typeface="뉴스킨 맑은샘 Light"/>
            </a:endParaRPr>
          </a:p>
        </p:txBody>
      </p:sp>
      <p:sp>
        <p:nvSpPr>
          <p:cNvPr id="868" name="타원 144"/>
          <p:cNvSpPr/>
          <p:nvPr/>
        </p:nvSpPr>
        <p:spPr>
          <a:xfrm>
            <a:off x="7541352" y="363795"/>
            <a:ext cx="6067826" cy="6067826"/>
          </a:xfrm>
          <a:prstGeom prst="ellipse">
            <a:avLst/>
          </a:prstGeom>
          <a:solidFill>
            <a:srgbClr val="FFFFFF"/>
          </a:solidFill>
          <a:ln w="152400">
            <a:solidFill>
              <a:srgbClr val="D0CECE"/>
            </a:solidFill>
            <a:miter/>
          </a:ln>
        </p:spPr>
        <p:txBody>
          <a:bodyPr lIns="50800" tIns="50800" rIns="50800" bIns="50800" anchor="ctr"/>
          <a:lstStyle/>
          <a:p>
            <a:pPr algn="ctr" defTabSz="914471" hangingPunct="0">
              <a:defRPr>
                <a:solidFill>
                  <a:srgbClr val="FFFFFF"/>
                </a:solidFill>
                <a:latin typeface="뉴스킨 맑은샘 Light"/>
                <a:ea typeface="뉴스킨 맑은샘 Light"/>
                <a:cs typeface="뉴스킨 맑은샘 Light"/>
                <a:sym typeface="뉴스킨 맑은샘 Light"/>
              </a:defRPr>
            </a:pPr>
            <a:endParaRPr kumimoji="0" kern="0">
              <a:solidFill>
                <a:srgbClr val="FFFFFF"/>
              </a:solidFill>
              <a:latin typeface="뉴스킨 맑은샘 Light"/>
              <a:sym typeface="뉴스킨 맑은샘 Light"/>
            </a:endParaRPr>
          </a:p>
        </p:txBody>
      </p:sp>
      <p:sp>
        <p:nvSpPr>
          <p:cNvPr id="869" name="TextBox 45"/>
          <p:cNvSpPr txBox="1"/>
          <p:nvPr/>
        </p:nvSpPr>
        <p:spPr>
          <a:xfrm>
            <a:off x="8143672" y="2854267"/>
            <a:ext cx="3757710" cy="24006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hangingPunct="0">
              <a:defRPr sz="6000" b="1">
                <a:solidFill>
                  <a:srgbClr val="83640D"/>
                </a:solidFill>
                <a:latin typeface="NU SKIN Bold"/>
                <a:ea typeface="NU SKIN Bold"/>
                <a:cs typeface="NU SKIN Bold"/>
                <a:sym typeface="NU SKIN Bold"/>
              </a:defRPr>
            </a:pPr>
            <a:r>
              <a:rPr kumimoji="0" sz="3000" b="1" kern="0" dirty="0">
                <a:solidFill>
                  <a:srgbClr val="83640D"/>
                </a:solidFill>
                <a:latin typeface="游ゴシック" panose="020B0400000000000000" pitchFamily="50" charset="-128"/>
                <a:ea typeface="游ゴシック" panose="020B0400000000000000" pitchFamily="50" charset="-128"/>
                <a:sym typeface="NU SKIN Bold"/>
              </a:rPr>
              <a:t>2024年に前年比</a:t>
            </a:r>
            <a:r>
              <a:rPr kumimoji="0" lang="ja-JP" altLang="en-US" sz="3000" b="1" kern="0" dirty="0">
                <a:solidFill>
                  <a:srgbClr val="83640D"/>
                </a:solidFill>
                <a:latin typeface="游ゴシック" panose="020B0400000000000000" pitchFamily="50" charset="-128"/>
                <a:ea typeface="游ゴシック" panose="020B0400000000000000" pitchFamily="50" charset="-128"/>
                <a:sym typeface="NU SKIN Bold"/>
              </a:rPr>
              <a:t>で</a:t>
            </a:r>
            <a:endParaRPr kumimoji="0" lang="en-US" altLang="ja-JP" sz="3000" b="1" kern="0" dirty="0">
              <a:solidFill>
                <a:srgbClr val="83640D"/>
              </a:solidFill>
              <a:latin typeface="游ゴシック" panose="020B0400000000000000" pitchFamily="50" charset="-128"/>
              <a:ea typeface="游ゴシック" panose="020B0400000000000000" pitchFamily="50" charset="-128"/>
              <a:sym typeface="NU SKIN Bold"/>
            </a:endParaRPr>
          </a:p>
          <a:p>
            <a:pPr algn="ctr" hangingPunct="0">
              <a:defRPr sz="6000" b="1">
                <a:solidFill>
                  <a:srgbClr val="83640D"/>
                </a:solidFill>
                <a:latin typeface="NU SKIN Bold"/>
                <a:ea typeface="NU SKIN Bold"/>
                <a:cs typeface="NU SKIN Bold"/>
                <a:sym typeface="NU SKIN Bold"/>
              </a:defRPr>
            </a:pPr>
            <a:r>
              <a:rPr kumimoji="0" lang="ja-JP" altLang="en-US" sz="3000" b="1" kern="0" dirty="0">
                <a:solidFill>
                  <a:srgbClr val="83640D"/>
                </a:solidFill>
                <a:latin typeface="游ゴシック" panose="020B0400000000000000" pitchFamily="50" charset="-128"/>
                <a:ea typeface="游ゴシック" panose="020B0400000000000000" pitchFamily="50" charset="-128"/>
                <a:sym typeface="NU SKIN Bold"/>
              </a:rPr>
              <a:t>増加させた</a:t>
            </a:r>
            <a:br>
              <a:rPr kumimoji="0" sz="3000" b="1" kern="0" dirty="0">
                <a:solidFill>
                  <a:srgbClr val="83640D"/>
                </a:solidFill>
                <a:latin typeface="游ゴシック" panose="020B0400000000000000" pitchFamily="50" charset="-128"/>
                <a:ea typeface="游ゴシック" panose="020B0400000000000000" pitchFamily="50" charset="-128"/>
                <a:sym typeface="NU SKIN Bold"/>
              </a:rPr>
            </a:br>
            <a:r>
              <a:rPr kumimoji="0" lang="ja-JP" altLang="en-US" sz="3000" b="1" kern="0" dirty="0">
                <a:solidFill>
                  <a:srgbClr val="83640D"/>
                </a:solidFill>
                <a:latin typeface="游ゴシック" panose="020B0400000000000000" pitchFamily="50" charset="-128"/>
                <a:ea typeface="游ゴシック" panose="020B0400000000000000" pitchFamily="50" charset="-128"/>
                <a:sym typeface="NU SKIN Bold"/>
              </a:rPr>
              <a:t>年間</a:t>
            </a:r>
            <a:r>
              <a:rPr kumimoji="0" sz="3000" b="1" kern="0" dirty="0">
                <a:solidFill>
                  <a:srgbClr val="83640D"/>
                </a:solidFill>
                <a:latin typeface="游ゴシック" panose="020B0400000000000000" pitchFamily="50" charset="-128"/>
                <a:ea typeface="游ゴシック" panose="020B0400000000000000" pitchFamily="50" charset="-128"/>
                <a:sym typeface="NU SKIN Bold"/>
              </a:rPr>
              <a:t>組織ボリューム</a:t>
            </a:r>
            <a:r>
              <a:rPr kumimoji="0" sz="3000" b="1" u="sng" kern="0" dirty="0">
                <a:solidFill>
                  <a:srgbClr val="83640D"/>
                </a:solidFill>
                <a:latin typeface="游ゴシック" panose="020B0400000000000000" pitchFamily="50" charset="-128"/>
                <a:ea typeface="游ゴシック" panose="020B0400000000000000" pitchFamily="50" charset="-128"/>
                <a:sym typeface="NU SKIN Bold"/>
              </a:rPr>
              <a:t>10</a:t>
            </a:r>
            <a:r>
              <a:rPr kumimoji="0" lang="ja-JP" altLang="en-US" sz="3000" b="1" u="sng" kern="0" dirty="0">
                <a:solidFill>
                  <a:srgbClr val="83640D"/>
                </a:solidFill>
                <a:latin typeface="游ゴシック" panose="020B0400000000000000" pitchFamily="50" charset="-128"/>
                <a:ea typeface="游ゴシック" panose="020B0400000000000000" pitchFamily="50" charset="-128"/>
                <a:sym typeface="NU SKIN Bold"/>
              </a:rPr>
              <a:t>万</a:t>
            </a:r>
            <a:r>
              <a:rPr kumimoji="0" sz="3000" b="1" u="sng" kern="0" dirty="0">
                <a:solidFill>
                  <a:srgbClr val="83640D"/>
                </a:solidFill>
                <a:latin typeface="游ゴシック" panose="020B0400000000000000" pitchFamily="50" charset="-128"/>
                <a:ea typeface="游ゴシック" panose="020B0400000000000000" pitchFamily="50" charset="-128"/>
                <a:sym typeface="NU SKIN Bold"/>
              </a:rPr>
              <a:t>ポイントにつき1シェア</a:t>
            </a:r>
            <a:r>
              <a:rPr kumimoji="0" sz="3000" b="1" kern="0" dirty="0">
                <a:solidFill>
                  <a:srgbClr val="83640D"/>
                </a:solidFill>
                <a:latin typeface="游ゴシック" panose="020B0400000000000000" pitchFamily="50" charset="-128"/>
                <a:ea typeface="游ゴシック" panose="020B0400000000000000" pitchFamily="50" charset="-128"/>
                <a:sym typeface="NU SKIN Bold"/>
              </a:rPr>
              <a:t>を獲得</a:t>
            </a:r>
          </a:p>
        </p:txBody>
      </p:sp>
      <p:sp>
        <p:nvSpPr>
          <p:cNvPr id="870" name="TextBox 6"/>
          <p:cNvSpPr txBox="1"/>
          <p:nvPr/>
        </p:nvSpPr>
        <p:spPr>
          <a:xfrm>
            <a:off x="8457141" y="1586753"/>
            <a:ext cx="3316934" cy="977191"/>
          </a:xfrm>
          <a:prstGeom prst="rect">
            <a:avLst/>
          </a:prstGeom>
          <a:ln w="25400">
            <a:miter lim="400000"/>
          </a:ln>
          <a:effectLst>
            <a:outerShdw blurRad="88900" dist="254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p>
            <a:pPr algn="ctr" hangingPunct="0">
              <a:defRPr sz="6400" b="1">
                <a:gradFill flip="none" rotWithShape="1">
                  <a:gsLst>
                    <a:gs pos="0">
                      <a:srgbClr val="929000"/>
                    </a:gs>
                    <a:gs pos="35184">
                      <a:srgbClr val="FFD479"/>
                    </a:gs>
                    <a:gs pos="69821">
                      <a:srgbClr val="D7BB7D"/>
                    </a:gs>
                    <a:gs pos="100000">
                      <a:srgbClr val="929000"/>
                    </a:gs>
                  </a:gsLst>
                  <a:path path="circle">
                    <a:fillToRect l="37721" t="-19636" r="62278" b="119636"/>
                  </a:path>
                </a:gradFill>
                <a:latin typeface="NU SKIN Bold"/>
                <a:ea typeface="NU SKIN Bold"/>
                <a:cs typeface="NU SKIN Bold"/>
                <a:sym typeface="NU SKIN Bold"/>
              </a:defRPr>
            </a:pPr>
            <a:r>
              <a:rPr kumimoji="0" sz="2550" b="1" kern="0" dirty="0">
                <a:gradFill flip="none" rotWithShape="1">
                  <a:gsLst>
                    <a:gs pos="0">
                      <a:srgbClr val="929000"/>
                    </a:gs>
                    <a:gs pos="35184">
                      <a:srgbClr val="FFD479"/>
                    </a:gs>
                    <a:gs pos="69821">
                      <a:srgbClr val="D7BB7D"/>
                    </a:gs>
                    <a:gs pos="100000">
                      <a:srgbClr val="929000"/>
                    </a:gs>
                  </a:gsLst>
                  <a:path path="circle">
                    <a:fillToRect l="37721" t="-19636" r="62278" b="119636"/>
                  </a:path>
                </a:gradFill>
                <a:latin typeface="游ゴシック" panose="020B0400000000000000" pitchFamily="50" charset="-128"/>
                <a:ea typeface="游ゴシック" panose="020B0400000000000000" pitchFamily="50" charset="-128"/>
                <a:sym typeface="NU SKIN Bold"/>
              </a:rPr>
              <a:t>Platinum Elite Pool </a:t>
            </a:r>
            <a:br>
              <a:rPr kumimoji="0" sz="2550" b="1" kern="0" dirty="0">
                <a:gradFill flip="none" rotWithShape="1">
                  <a:gsLst>
                    <a:gs pos="0">
                      <a:srgbClr val="929000"/>
                    </a:gs>
                    <a:gs pos="35184">
                      <a:srgbClr val="FFD479"/>
                    </a:gs>
                    <a:gs pos="69821">
                      <a:srgbClr val="D7BB7D"/>
                    </a:gs>
                    <a:gs pos="100000">
                      <a:srgbClr val="929000"/>
                    </a:gs>
                  </a:gsLst>
                  <a:path path="circle">
                    <a:fillToRect l="37721" t="-19636" r="62278" b="119636"/>
                  </a:path>
                </a:gradFill>
                <a:latin typeface="游ゴシック" panose="020B0400000000000000" pitchFamily="50" charset="-128"/>
                <a:ea typeface="游ゴシック" panose="020B0400000000000000" pitchFamily="50" charset="-128"/>
                <a:sym typeface="NU SKIN Bold"/>
              </a:rPr>
            </a:br>
            <a:r>
              <a:rPr kumimoji="0" sz="3200" b="1" kern="0" dirty="0">
                <a:gradFill flip="none" rotWithShape="1">
                  <a:gsLst>
                    <a:gs pos="0">
                      <a:srgbClr val="929000"/>
                    </a:gs>
                    <a:gs pos="35184">
                      <a:srgbClr val="FFD479"/>
                    </a:gs>
                    <a:gs pos="69821">
                      <a:srgbClr val="D7BB7D"/>
                    </a:gs>
                    <a:gs pos="100000">
                      <a:srgbClr val="929000"/>
                    </a:gs>
                  </a:gsLst>
                  <a:path path="circle">
                    <a:fillToRect l="37721" t="-19636" r="62278" b="119636"/>
                  </a:path>
                </a:gradFill>
                <a:latin typeface="游ゴシック" panose="020B0400000000000000" pitchFamily="50" charset="-128"/>
                <a:ea typeface="游ゴシック" panose="020B0400000000000000" pitchFamily="50" charset="-128"/>
                <a:sym typeface="NU SKIN Bold"/>
              </a:rPr>
              <a:t>最大 $8,000,000</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모서리가 둥근 직사각형 63"/>
          <p:cNvSpPr/>
          <p:nvPr/>
        </p:nvSpPr>
        <p:spPr>
          <a:xfrm>
            <a:off x="661431" y="1834467"/>
            <a:ext cx="5437675" cy="4437217"/>
          </a:xfrm>
          <a:prstGeom prst="roundRect">
            <a:avLst>
              <a:gd name="adj" fmla="val 2879"/>
            </a:avLst>
          </a:prstGeom>
          <a:solidFill>
            <a:srgbClr val="FFFFFF">
              <a:alpha val="68344"/>
            </a:srgbClr>
          </a:solidFill>
          <a:ln w="12700">
            <a:miter lim="400000"/>
          </a:ln>
        </p:spPr>
        <p:txBody>
          <a:bodyPr lIns="50800" tIns="50800" rIns="50800" bIns="50800" anchor="ctr"/>
          <a:lstStyle/>
          <a:p>
            <a:pPr algn="ctr" hangingPunct="0">
              <a:defRPr>
                <a:solidFill>
                  <a:srgbClr val="FFFFFF"/>
                </a:solidFill>
                <a:latin typeface="Helvetica Neue"/>
                <a:ea typeface="Helvetica Neue"/>
                <a:cs typeface="Helvetica Neue"/>
                <a:sym typeface="Helvetica Neue"/>
              </a:defRPr>
            </a:pPr>
            <a:endParaRPr kumimoji="0" kern="0" dirty="0">
              <a:solidFill>
                <a:srgbClr val="FFFFFF"/>
              </a:solidFill>
              <a:latin typeface="游ゴシック" panose="020B0400000000000000" pitchFamily="50" charset="-128"/>
              <a:ea typeface="游ゴシック" panose="020B0400000000000000" pitchFamily="50" charset="-128"/>
              <a:sym typeface="Helvetica Neue"/>
            </a:endParaRPr>
          </a:p>
        </p:txBody>
      </p:sp>
      <p:sp>
        <p:nvSpPr>
          <p:cNvPr id="875" name="円形"/>
          <p:cNvSpPr/>
          <p:nvPr/>
        </p:nvSpPr>
        <p:spPr>
          <a:xfrm>
            <a:off x="1000739" y="2191378"/>
            <a:ext cx="372566" cy="372566"/>
          </a:xfrm>
          <a:prstGeom prst="ellipse">
            <a:avLst/>
          </a:prstGeom>
          <a:solidFill>
            <a:srgbClr val="FFFFFF"/>
          </a:solidFill>
          <a:ln w="12700">
            <a:miter lim="400000"/>
          </a:ln>
        </p:spPr>
        <p:txBody>
          <a:bodyPr lIns="50800" tIns="50800" rIns="50800" bIns="50800" anchor="ctr"/>
          <a:lstStyle/>
          <a:p>
            <a:pPr algn="ctr" hangingPunct="0">
              <a:defRPr sz="3200" b="1">
                <a:latin typeface="NU SKIN Bold"/>
                <a:ea typeface="NU SKIN Bold"/>
                <a:cs typeface="NU SKIN Bold"/>
                <a:sym typeface="NU SKIN Bold"/>
              </a:defRPr>
            </a:pPr>
            <a:endParaRPr kumimoji="0" sz="1600" b="1" kern="0" dirty="0">
              <a:solidFill>
                <a:srgbClr val="000000"/>
              </a:solidFill>
              <a:ea typeface="NU SKIN Bold"/>
              <a:sym typeface="NU SKIN Bold"/>
            </a:endParaRPr>
          </a:p>
        </p:txBody>
      </p:sp>
      <p:sp>
        <p:nvSpPr>
          <p:cNvPr id="876" name="円形"/>
          <p:cNvSpPr/>
          <p:nvPr/>
        </p:nvSpPr>
        <p:spPr>
          <a:xfrm>
            <a:off x="1000739" y="2961185"/>
            <a:ext cx="372566" cy="372566"/>
          </a:xfrm>
          <a:prstGeom prst="ellipse">
            <a:avLst/>
          </a:prstGeom>
          <a:solidFill>
            <a:srgbClr val="FFFFFF"/>
          </a:solidFill>
          <a:ln w="12700">
            <a:miter lim="400000"/>
          </a:ln>
        </p:spPr>
        <p:txBody>
          <a:bodyPr lIns="50800" tIns="50800" rIns="50800" bIns="50800" anchor="ctr"/>
          <a:lstStyle/>
          <a:p>
            <a:pPr algn="ctr" hangingPunct="0">
              <a:defRPr sz="3200" b="1">
                <a:latin typeface="NU SKIN Bold"/>
                <a:ea typeface="NU SKIN Bold"/>
                <a:cs typeface="NU SKIN Bold"/>
                <a:sym typeface="NU SKIN Bold"/>
              </a:defRPr>
            </a:pPr>
            <a:endParaRPr kumimoji="0" sz="1600" b="1" kern="0" dirty="0">
              <a:solidFill>
                <a:srgbClr val="000000"/>
              </a:solidFill>
              <a:ea typeface="NU SKIN Bold"/>
              <a:sym typeface="NU SKIN Bold"/>
            </a:endParaRPr>
          </a:p>
        </p:txBody>
      </p:sp>
      <p:sp>
        <p:nvSpPr>
          <p:cNvPr id="877" name="円形"/>
          <p:cNvSpPr/>
          <p:nvPr/>
        </p:nvSpPr>
        <p:spPr>
          <a:xfrm>
            <a:off x="1000739" y="4107171"/>
            <a:ext cx="372566" cy="372566"/>
          </a:xfrm>
          <a:prstGeom prst="ellipse">
            <a:avLst/>
          </a:prstGeom>
          <a:solidFill>
            <a:srgbClr val="FFFFFF"/>
          </a:solidFill>
          <a:ln w="12700">
            <a:miter lim="400000"/>
          </a:ln>
        </p:spPr>
        <p:txBody>
          <a:bodyPr lIns="50800" tIns="50800" rIns="50800" bIns="50800" anchor="ctr"/>
          <a:lstStyle/>
          <a:p>
            <a:pPr algn="ctr" hangingPunct="0">
              <a:defRPr sz="3200" b="1">
                <a:latin typeface="NU SKIN Bold"/>
                <a:ea typeface="NU SKIN Bold"/>
                <a:cs typeface="NU SKIN Bold"/>
                <a:sym typeface="NU SKIN Bold"/>
              </a:defRPr>
            </a:pPr>
            <a:endParaRPr kumimoji="0" sz="1600" b="1" kern="0" dirty="0">
              <a:solidFill>
                <a:srgbClr val="000000"/>
              </a:solidFill>
              <a:ea typeface="NU SKIN Bold"/>
              <a:sym typeface="NU SKIN Bold"/>
            </a:endParaRPr>
          </a:p>
        </p:txBody>
      </p:sp>
      <p:sp>
        <p:nvSpPr>
          <p:cNvPr id="878" name="TextBox 1"/>
          <p:cNvSpPr txBox="1"/>
          <p:nvPr/>
        </p:nvSpPr>
        <p:spPr>
          <a:xfrm>
            <a:off x="1436804" y="2191378"/>
            <a:ext cx="4384989" cy="723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nSpc>
                <a:spcPct val="60000"/>
              </a:lnSpc>
              <a:defRPr sz="4100" b="1">
                <a:latin typeface="NU SKIN Bold"/>
                <a:ea typeface="NU SKIN Bold"/>
                <a:cs typeface="NU SKIN Bold"/>
                <a:sym typeface="NU SKIN Bold"/>
              </a:defRPr>
            </a:lvl1pPr>
          </a:lstStyle>
          <a:p>
            <a:pPr hangingPunct="0">
              <a:lnSpc>
                <a:spcPct val="100000"/>
              </a:lnSpc>
            </a:pPr>
            <a:r>
              <a:rPr kumimoji="0" sz="2050" kern="0" spc="20" dirty="0">
                <a:solidFill>
                  <a:srgbClr val="000000"/>
                </a:solidFill>
                <a:latin typeface="游ゴシック" panose="020B0400000000000000" pitchFamily="50" charset="-128"/>
                <a:ea typeface="游ゴシック" panose="020B0400000000000000" pitchFamily="50" charset="-128"/>
              </a:rPr>
              <a:t>プラチナエリート</a:t>
            </a:r>
            <a:r>
              <a:rPr kumimoji="0" lang="ja-JP" altLang="en-US" sz="2050" kern="0" spc="20" dirty="0">
                <a:solidFill>
                  <a:srgbClr val="000000"/>
                </a:solidFill>
                <a:latin typeface="游ゴシック" panose="020B0400000000000000" pitchFamily="50" charset="-128"/>
                <a:ea typeface="游ゴシック" panose="020B0400000000000000" pitchFamily="50" charset="-128"/>
              </a:rPr>
              <a:t>資格取得</a:t>
            </a:r>
            <a:r>
              <a:rPr kumimoji="0" sz="2050" kern="0" spc="20" dirty="0">
                <a:solidFill>
                  <a:srgbClr val="000000"/>
                </a:solidFill>
                <a:latin typeface="游ゴシック" panose="020B0400000000000000" pitchFamily="50" charset="-128"/>
                <a:ea typeface="游ゴシック" panose="020B0400000000000000" pitchFamily="50" charset="-128"/>
              </a:rPr>
              <a:t>条件を</a:t>
            </a:r>
            <a:r>
              <a:rPr kumimoji="0" lang="ja-JP" altLang="en-US" sz="2050" kern="0" dirty="0">
                <a:solidFill>
                  <a:srgbClr val="000000"/>
                </a:solidFill>
                <a:latin typeface="游ゴシック" panose="020B0400000000000000" pitchFamily="50" charset="-128"/>
                <a:ea typeface="游ゴシック" panose="020B0400000000000000" pitchFamily="50" charset="-128"/>
              </a:rPr>
              <a:t>すべ</a:t>
            </a:r>
            <a:r>
              <a:rPr kumimoji="0" sz="2050" kern="0" dirty="0">
                <a:solidFill>
                  <a:srgbClr val="000000"/>
                </a:solidFill>
                <a:latin typeface="游ゴシック" panose="020B0400000000000000" pitchFamily="50" charset="-128"/>
                <a:ea typeface="游ゴシック" panose="020B0400000000000000" pitchFamily="50" charset="-128"/>
              </a:rPr>
              <a:t>て達成する</a:t>
            </a:r>
          </a:p>
        </p:txBody>
      </p:sp>
      <p:sp>
        <p:nvSpPr>
          <p:cNvPr id="879" name="TextBox 44"/>
          <p:cNvSpPr txBox="1"/>
          <p:nvPr/>
        </p:nvSpPr>
        <p:spPr>
          <a:xfrm>
            <a:off x="1436804" y="2942730"/>
            <a:ext cx="4490987" cy="1354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nSpc>
                <a:spcPct val="60000"/>
              </a:lnSpc>
              <a:defRPr sz="4100" b="1">
                <a:latin typeface="NU SKIN Bold"/>
                <a:ea typeface="NU SKIN Bold"/>
                <a:cs typeface="NU SKIN Bold"/>
                <a:sym typeface="NU SKIN Bold"/>
              </a:defRPr>
            </a:lvl1pPr>
          </a:lstStyle>
          <a:p>
            <a:pPr hangingPunct="0">
              <a:lnSpc>
                <a:spcPct val="100000"/>
              </a:lnSpc>
            </a:pPr>
            <a:r>
              <a:rPr kumimoji="0" sz="2050" kern="0" dirty="0">
                <a:solidFill>
                  <a:srgbClr val="000000"/>
                </a:solidFill>
                <a:latin typeface="游ゴシック" panose="020B0400000000000000" pitchFamily="50" charset="-128"/>
                <a:ea typeface="游ゴシック" panose="020B0400000000000000" pitchFamily="50" charset="-128"/>
              </a:rPr>
              <a:t>2024年12月</a:t>
            </a:r>
            <a:r>
              <a:rPr kumimoji="0" lang="ja-JP" altLang="en-US" sz="2050" kern="0" dirty="0">
                <a:solidFill>
                  <a:srgbClr val="000000"/>
                </a:solidFill>
                <a:latin typeface="游ゴシック" panose="020B0400000000000000" pitchFamily="50" charset="-128"/>
                <a:ea typeface="游ゴシック" panose="020B0400000000000000" pitchFamily="50" charset="-128"/>
              </a:rPr>
              <a:t>に</a:t>
            </a:r>
            <a:r>
              <a:rPr kumimoji="0" lang="en-US" altLang="ja-JP" sz="2050" kern="0" dirty="0">
                <a:solidFill>
                  <a:srgbClr val="000000"/>
                </a:solidFill>
                <a:latin typeface="游ゴシック" panose="020B0400000000000000" pitchFamily="50" charset="-128"/>
                <a:ea typeface="游ゴシック" panose="020B0400000000000000" pitchFamily="50" charset="-128"/>
              </a:rPr>
              <a:t>5,000</a:t>
            </a:r>
            <a:r>
              <a:rPr kumimoji="0" lang="ja-JP" altLang="en-US" sz="2050" kern="0" dirty="0">
                <a:solidFill>
                  <a:srgbClr val="000000"/>
                </a:solidFill>
                <a:latin typeface="游ゴシック" panose="020B0400000000000000" pitchFamily="50" charset="-128"/>
                <a:ea typeface="游ゴシック" panose="020B0400000000000000" pitchFamily="50" charset="-128"/>
              </a:rPr>
              <a:t>ポイント以上の</a:t>
            </a:r>
            <a:r>
              <a:rPr kumimoji="0" lang="ja-JP" altLang="en-US" sz="2050" kern="0" spc="-30" dirty="0">
                <a:solidFill>
                  <a:srgbClr val="000000"/>
                </a:solidFill>
                <a:latin typeface="游ゴシック" panose="020B0400000000000000" pitchFamily="50" charset="-128"/>
                <a:ea typeface="游ゴシック" panose="020B0400000000000000" pitchFamily="50" charset="-128"/>
              </a:rPr>
              <a:t>リーダーシップ チームを</a:t>
            </a:r>
            <a:r>
              <a:rPr kumimoji="0" lang="en-US" altLang="ja-JP" sz="2050" kern="0" spc="-30" dirty="0">
                <a:solidFill>
                  <a:srgbClr val="000000"/>
                </a:solidFill>
                <a:latin typeface="游ゴシック" panose="020B0400000000000000" pitchFamily="50" charset="-128"/>
                <a:ea typeface="游ゴシック" panose="020B0400000000000000" pitchFamily="50" charset="-128"/>
              </a:rPr>
              <a:t>2023</a:t>
            </a:r>
            <a:r>
              <a:rPr kumimoji="0" lang="ja-JP" altLang="en-US" sz="2050" kern="0" spc="-30" dirty="0">
                <a:solidFill>
                  <a:srgbClr val="000000"/>
                </a:solidFill>
                <a:latin typeface="游ゴシック" panose="020B0400000000000000" pitchFamily="50" charset="-128"/>
                <a:ea typeface="游ゴシック" panose="020B0400000000000000" pitchFamily="50" charset="-128"/>
              </a:rPr>
              <a:t>年</a:t>
            </a:r>
            <a:r>
              <a:rPr kumimoji="0" lang="en-US" altLang="ja-JP" sz="2050" kern="0" spc="-30" dirty="0">
                <a:solidFill>
                  <a:srgbClr val="000000"/>
                </a:solidFill>
                <a:latin typeface="游ゴシック" panose="020B0400000000000000" pitchFamily="50" charset="-128"/>
                <a:ea typeface="游ゴシック" panose="020B0400000000000000" pitchFamily="50" charset="-128"/>
              </a:rPr>
              <a:t>12</a:t>
            </a:r>
            <a:r>
              <a:rPr kumimoji="0" lang="ja-JP" altLang="en-US" sz="2050" kern="0" spc="-30" dirty="0">
                <a:solidFill>
                  <a:srgbClr val="000000"/>
                </a:solidFill>
                <a:latin typeface="游ゴシック" panose="020B0400000000000000" pitchFamily="50" charset="-128"/>
                <a:ea typeface="游ゴシック" panose="020B0400000000000000" pitchFamily="50" charset="-128"/>
              </a:rPr>
              <a:t>月</a:t>
            </a:r>
            <a:r>
              <a:rPr kumimoji="0" lang="ja-JP" altLang="en-US" sz="2050" kern="0" dirty="0">
                <a:solidFill>
                  <a:srgbClr val="000000"/>
                </a:solidFill>
                <a:latin typeface="游ゴシック" panose="020B0400000000000000" pitchFamily="50" charset="-128"/>
                <a:ea typeface="游ゴシック" panose="020B0400000000000000" pitchFamily="50" charset="-128"/>
              </a:rPr>
              <a:t>より</a:t>
            </a:r>
            <a:r>
              <a:rPr kumimoji="0" lang="en-US" altLang="ja-JP" sz="2050" kern="0" dirty="0">
                <a:solidFill>
                  <a:srgbClr val="000000"/>
                </a:solidFill>
                <a:latin typeface="游ゴシック" panose="020B0400000000000000" pitchFamily="50" charset="-128"/>
                <a:ea typeface="游ゴシック" panose="020B0400000000000000" pitchFamily="50" charset="-128"/>
              </a:rPr>
              <a:t>1</a:t>
            </a:r>
            <a:r>
              <a:rPr kumimoji="0" lang="ja-JP" altLang="en-US" sz="2050" kern="0" dirty="0">
                <a:solidFill>
                  <a:srgbClr val="000000"/>
                </a:solidFill>
                <a:latin typeface="游ゴシック" panose="020B0400000000000000" pitchFamily="50" charset="-128"/>
                <a:ea typeface="游ゴシック" panose="020B0400000000000000" pitchFamily="50" charset="-128"/>
              </a:rPr>
              <a:t> </a:t>
            </a:r>
            <a:r>
              <a:rPr kumimoji="0" lang="en-US" altLang="ja-JP" sz="2050" kern="0" dirty="0">
                <a:solidFill>
                  <a:srgbClr val="000000"/>
                </a:solidFill>
                <a:latin typeface="游ゴシック" panose="020B0400000000000000" pitchFamily="50" charset="-128"/>
                <a:ea typeface="游ゴシック" panose="020B0400000000000000" pitchFamily="50" charset="-128"/>
              </a:rPr>
              <a:t>ID</a:t>
            </a:r>
            <a:r>
              <a:rPr kumimoji="0" lang="ja-JP" altLang="en-US" sz="2050" kern="0" dirty="0">
                <a:solidFill>
                  <a:srgbClr val="000000"/>
                </a:solidFill>
                <a:latin typeface="游ゴシック" panose="020B0400000000000000" pitchFamily="50" charset="-128"/>
                <a:ea typeface="游ゴシック" panose="020B0400000000000000" pitchFamily="50" charset="-128"/>
              </a:rPr>
              <a:t>以上増加させる</a:t>
            </a:r>
            <a:r>
              <a:rPr kumimoji="0" lang="ja-JP" altLang="en-US" sz="2050" kern="0" baseline="30000" dirty="0">
                <a:solidFill>
                  <a:srgbClr val="000000"/>
                </a:solidFill>
                <a:latin typeface="游ゴシック" panose="020B0400000000000000" pitchFamily="50" charset="-128"/>
                <a:ea typeface="游ゴシック" panose="020B0400000000000000" pitchFamily="50" charset="-128"/>
              </a:rPr>
              <a:t>＊</a:t>
            </a:r>
            <a:r>
              <a:rPr kumimoji="0" lang="en-US" altLang="ja-JP" sz="2050" kern="0" baseline="30000" dirty="0">
                <a:solidFill>
                  <a:srgbClr val="000000"/>
                </a:solidFill>
                <a:latin typeface="游ゴシック" panose="020B0400000000000000" pitchFamily="50" charset="-128"/>
                <a:ea typeface="游ゴシック" panose="020B0400000000000000" pitchFamily="50" charset="-128"/>
              </a:rPr>
              <a:t>3</a:t>
            </a:r>
          </a:p>
          <a:p>
            <a:pPr hangingPunct="0">
              <a:lnSpc>
                <a:spcPct val="100000"/>
              </a:lnSpc>
            </a:pPr>
            <a:endParaRPr kumimoji="0" sz="2050" kern="0" dirty="0">
              <a:solidFill>
                <a:srgbClr val="000000"/>
              </a:solidFill>
              <a:latin typeface="游ゴシック" panose="020B0400000000000000" pitchFamily="50" charset="-128"/>
              <a:ea typeface="游ゴシック" panose="020B0400000000000000" pitchFamily="50" charset="-128"/>
            </a:endParaRPr>
          </a:p>
        </p:txBody>
      </p:sp>
      <p:sp>
        <p:nvSpPr>
          <p:cNvPr id="880" name="TextBox 46"/>
          <p:cNvSpPr txBox="1"/>
          <p:nvPr/>
        </p:nvSpPr>
        <p:spPr>
          <a:xfrm>
            <a:off x="1436804" y="4113183"/>
            <a:ext cx="4456747" cy="723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nSpc>
                <a:spcPct val="60000"/>
              </a:lnSpc>
              <a:defRPr sz="4100" b="1">
                <a:latin typeface="NU SKIN Bold"/>
                <a:ea typeface="NU SKIN Bold"/>
                <a:cs typeface="NU SKIN Bold"/>
                <a:sym typeface="NU SKIN Bold"/>
              </a:defRPr>
            </a:lvl1pPr>
          </a:lstStyle>
          <a:p>
            <a:pPr hangingPunct="0">
              <a:lnSpc>
                <a:spcPct val="100000"/>
              </a:lnSpc>
            </a:pPr>
            <a:r>
              <a:rPr kumimoji="0" lang="ja-JP" altLang="en-US" sz="2050" kern="0" dirty="0">
                <a:solidFill>
                  <a:srgbClr val="000000"/>
                </a:solidFill>
                <a:latin typeface="游ゴシック" panose="020B0400000000000000" pitchFamily="50" charset="-128"/>
                <a:ea typeface="游ゴシック" panose="020B0400000000000000" pitchFamily="50" charset="-128"/>
              </a:rPr>
              <a:t>年間組織ボリュームを前年比で増加させる</a:t>
            </a:r>
            <a:endParaRPr kumimoji="0" sz="2050" kern="0" dirty="0">
              <a:solidFill>
                <a:srgbClr val="000000"/>
              </a:solidFill>
              <a:latin typeface="游ゴシック" panose="020B0400000000000000" pitchFamily="50" charset="-128"/>
              <a:ea typeface="游ゴシック" panose="020B0400000000000000" pitchFamily="50" charset="-128"/>
            </a:endParaRPr>
          </a:p>
        </p:txBody>
      </p:sp>
      <p:sp>
        <p:nvSpPr>
          <p:cNvPr id="881" name="1"/>
          <p:cNvSpPr txBox="1"/>
          <p:nvPr/>
        </p:nvSpPr>
        <p:spPr>
          <a:xfrm>
            <a:off x="1105048" y="2169912"/>
            <a:ext cx="163948" cy="4154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ctr">
              <a:defRPr sz="4200" b="1">
                <a:latin typeface="NU SKIN Bold"/>
                <a:ea typeface="NU SKIN Bold"/>
                <a:cs typeface="NU SKIN Bold"/>
                <a:sym typeface="NU SKIN Bold"/>
              </a:defRPr>
            </a:lvl1pPr>
          </a:lstStyle>
          <a:p>
            <a:pPr hangingPunct="0"/>
            <a:r>
              <a:rPr kumimoji="0" sz="2100" kern="0" dirty="0">
                <a:solidFill>
                  <a:srgbClr val="000000"/>
                </a:solidFill>
                <a:latin typeface="游ゴシック" panose="020B0400000000000000" pitchFamily="50" charset="-128"/>
                <a:ea typeface="游ゴシック" panose="020B0400000000000000" pitchFamily="50" charset="-128"/>
              </a:rPr>
              <a:t>1</a:t>
            </a:r>
          </a:p>
        </p:txBody>
      </p:sp>
      <p:sp>
        <p:nvSpPr>
          <p:cNvPr id="882" name="2"/>
          <p:cNvSpPr txBox="1"/>
          <p:nvPr/>
        </p:nvSpPr>
        <p:spPr>
          <a:xfrm>
            <a:off x="1065357" y="2930626"/>
            <a:ext cx="243328" cy="4154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ctr">
              <a:defRPr sz="4200" b="1">
                <a:latin typeface="NU SKIN Bold"/>
                <a:ea typeface="NU SKIN Bold"/>
                <a:cs typeface="NU SKIN Bold"/>
                <a:sym typeface="NU SKIN Bold"/>
              </a:defRPr>
            </a:lvl1pPr>
          </a:lstStyle>
          <a:p>
            <a:pPr hangingPunct="0"/>
            <a:r>
              <a:rPr kumimoji="0" sz="2100" kern="0" dirty="0">
                <a:solidFill>
                  <a:srgbClr val="000000"/>
                </a:solidFill>
                <a:latin typeface="游ゴシック" panose="020B0400000000000000" pitchFamily="50" charset="-128"/>
                <a:ea typeface="游ゴシック" panose="020B0400000000000000" pitchFamily="50" charset="-128"/>
              </a:rPr>
              <a:t>2</a:t>
            </a:r>
          </a:p>
        </p:txBody>
      </p:sp>
      <p:sp>
        <p:nvSpPr>
          <p:cNvPr id="883" name="3"/>
          <p:cNvSpPr txBox="1"/>
          <p:nvPr/>
        </p:nvSpPr>
        <p:spPr>
          <a:xfrm>
            <a:off x="1065356" y="4090526"/>
            <a:ext cx="243331" cy="4154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ctr">
              <a:defRPr sz="4200" b="1">
                <a:latin typeface="NU SKIN Bold"/>
                <a:ea typeface="NU SKIN Bold"/>
                <a:cs typeface="NU SKIN Bold"/>
                <a:sym typeface="NU SKIN Bold"/>
              </a:defRPr>
            </a:lvl1pPr>
          </a:lstStyle>
          <a:p>
            <a:pPr hangingPunct="0"/>
            <a:r>
              <a:rPr kumimoji="0" sz="2100" kern="0" dirty="0">
                <a:solidFill>
                  <a:srgbClr val="000000"/>
                </a:solidFill>
                <a:latin typeface="游ゴシック" panose="020B0400000000000000" pitchFamily="50" charset="-128"/>
                <a:ea typeface="游ゴシック" panose="020B0400000000000000" pitchFamily="50" charset="-128"/>
              </a:rPr>
              <a:t>3</a:t>
            </a:r>
          </a:p>
        </p:txBody>
      </p:sp>
      <p:grpSp>
        <p:nvGrpSpPr>
          <p:cNvPr id="888" name="Group"/>
          <p:cNvGrpSpPr/>
          <p:nvPr/>
        </p:nvGrpSpPr>
        <p:grpSpPr>
          <a:xfrm>
            <a:off x="1373304" y="510100"/>
            <a:ext cx="3794468" cy="1278650"/>
            <a:chOff x="0" y="9887"/>
            <a:chExt cx="7588934" cy="2557298"/>
          </a:xfrm>
        </p:grpSpPr>
        <p:grpSp>
          <p:nvGrpSpPr>
            <p:cNvPr id="886" name="Group"/>
            <p:cNvGrpSpPr/>
            <p:nvPr/>
          </p:nvGrpSpPr>
          <p:grpSpPr>
            <a:xfrm>
              <a:off x="91189" y="894372"/>
              <a:ext cx="7497745" cy="1672813"/>
              <a:chOff x="0" y="0"/>
              <a:chExt cx="7497743" cy="1672811"/>
            </a:xfrm>
          </p:grpSpPr>
          <p:pic>
            <p:nvPicPr>
              <p:cNvPr id="884" name="Group" descr="Group"/>
              <p:cNvPicPr>
                <a:picLocks noChangeAspect="1"/>
              </p:cNvPicPr>
              <p:nvPr/>
            </p:nvPicPr>
            <p:blipFill>
              <a:blip r:embed="rId3"/>
              <a:stretch>
                <a:fillRect/>
              </a:stretch>
            </p:blipFill>
            <p:spPr>
              <a:xfrm>
                <a:off x="0" y="0"/>
                <a:ext cx="6064772" cy="798323"/>
              </a:xfrm>
              <a:prstGeom prst="rect">
                <a:avLst/>
              </a:prstGeom>
              <a:ln w="12700" cap="flat">
                <a:noFill/>
                <a:miter lim="400000"/>
              </a:ln>
              <a:effectLst/>
            </p:spPr>
          </p:pic>
          <p:pic>
            <p:nvPicPr>
              <p:cNvPr id="885" name="Image" descr="Image"/>
              <p:cNvPicPr>
                <a:picLocks noChangeAspect="1"/>
              </p:cNvPicPr>
              <p:nvPr/>
            </p:nvPicPr>
            <p:blipFill>
              <a:blip r:embed="rId4"/>
              <a:stretch>
                <a:fillRect/>
              </a:stretch>
            </p:blipFill>
            <p:spPr>
              <a:xfrm>
                <a:off x="4536757" y="399164"/>
                <a:ext cx="2960986" cy="1273647"/>
              </a:xfrm>
              <a:prstGeom prst="rect">
                <a:avLst/>
              </a:prstGeom>
              <a:ln w="12700" cap="flat">
                <a:noFill/>
                <a:miter lim="400000"/>
              </a:ln>
              <a:effectLst/>
            </p:spPr>
          </p:pic>
        </p:grpSp>
        <p:sp>
          <p:nvSpPr>
            <p:cNvPr id="887" name="2024"/>
            <p:cNvSpPr txBox="1"/>
            <p:nvPr/>
          </p:nvSpPr>
          <p:spPr>
            <a:xfrm>
              <a:off x="0" y="9887"/>
              <a:ext cx="1443575" cy="77119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2438337">
                <a:defRPr sz="2600" cap="all">
                  <a:solidFill>
                    <a:srgbClr val="FFFFFF"/>
                  </a:solidFill>
                  <a:latin typeface="Inter Regular Regular"/>
                  <a:ea typeface="Inter Regular Regular"/>
                  <a:cs typeface="Inter Regular Regular"/>
                  <a:sym typeface="Inter Regular Regular"/>
                </a:defRPr>
              </a:lvl1pPr>
            </a:lstStyle>
            <a:p>
              <a:pPr defTabSz="1219169" hangingPunct="0"/>
              <a:r>
                <a:rPr kumimoji="0" sz="1300" kern="0" dirty="0"/>
                <a:t>2024</a:t>
              </a:r>
            </a:p>
          </p:txBody>
        </p:sp>
      </p:grpSp>
      <p:sp>
        <p:nvSpPr>
          <p:cNvPr id="889" name="삼각형 99"/>
          <p:cNvSpPr/>
          <p:nvPr/>
        </p:nvSpPr>
        <p:spPr>
          <a:xfrm rot="5400000">
            <a:off x="5798165" y="3322759"/>
            <a:ext cx="2161883" cy="1027537"/>
          </a:xfrm>
          <a:prstGeom prst="triangle">
            <a:avLst/>
          </a:prstGeom>
          <a:gradFill>
            <a:gsLst>
              <a:gs pos="5000">
                <a:srgbClr val="000000">
                  <a:alpha val="0"/>
                </a:srgbClr>
              </a:gs>
              <a:gs pos="100000">
                <a:srgbClr val="FFFFFF"/>
              </a:gs>
            </a:gsLst>
            <a:lin ang="5400000"/>
          </a:gradFill>
          <a:ln w="12700">
            <a:miter lim="400000"/>
          </a:ln>
        </p:spPr>
        <p:txBody>
          <a:bodyPr lIns="50800" tIns="50800" rIns="50800" bIns="50800" anchor="ctr"/>
          <a:lstStyle/>
          <a:p>
            <a:pPr algn="ctr" hangingPunct="0">
              <a:defRPr>
                <a:solidFill>
                  <a:srgbClr val="FFFFFF"/>
                </a:solidFill>
                <a:latin typeface="Helvetica Neue"/>
                <a:ea typeface="Helvetica Neue"/>
                <a:cs typeface="Helvetica Neue"/>
                <a:sym typeface="Helvetica Neue"/>
              </a:defRPr>
            </a:pPr>
            <a:endParaRPr kumimoji="0" kern="0" dirty="0">
              <a:solidFill>
                <a:srgbClr val="FFFFFF"/>
              </a:solidFill>
              <a:latin typeface="Helvetica Neue"/>
              <a:sym typeface="Helvetica Neue"/>
            </a:endParaRPr>
          </a:p>
        </p:txBody>
      </p:sp>
      <p:sp>
        <p:nvSpPr>
          <p:cNvPr id="890" name="타원 140"/>
          <p:cNvSpPr/>
          <p:nvPr/>
        </p:nvSpPr>
        <p:spPr>
          <a:xfrm>
            <a:off x="7291701" y="114144"/>
            <a:ext cx="6567128" cy="6567128"/>
          </a:xfrm>
          <a:prstGeom prst="ellipse">
            <a:avLst/>
          </a:prstGeom>
          <a:gradFill>
            <a:gsLst>
              <a:gs pos="0">
                <a:srgbClr val="BB8B00"/>
              </a:gs>
              <a:gs pos="100000">
                <a:srgbClr val="FFF2CB"/>
              </a:gs>
            </a:gsLst>
            <a:lin ang="10800000"/>
          </a:gradFill>
          <a:ln w="12700">
            <a:miter lim="400000"/>
          </a:ln>
        </p:spPr>
        <p:txBody>
          <a:bodyPr lIns="50800" tIns="50800" rIns="50800" bIns="50800" anchor="ctr"/>
          <a:lstStyle/>
          <a:p>
            <a:pPr algn="ctr" defTabSz="914471" hangingPunct="0">
              <a:defRPr>
                <a:solidFill>
                  <a:srgbClr val="FFFFFF"/>
                </a:solidFill>
                <a:latin typeface="뉴스킨 맑은샘 Light"/>
                <a:ea typeface="뉴스킨 맑은샘 Light"/>
                <a:cs typeface="뉴스킨 맑은샘 Light"/>
                <a:sym typeface="뉴스킨 맑은샘 Light"/>
              </a:defRPr>
            </a:pPr>
            <a:endParaRPr kumimoji="0" kern="0" dirty="0">
              <a:solidFill>
                <a:srgbClr val="FFFFFF"/>
              </a:solidFill>
              <a:latin typeface="뉴스킨 맑은샘 Light"/>
              <a:sym typeface="뉴스킨 맑은샘 Light"/>
            </a:endParaRPr>
          </a:p>
        </p:txBody>
      </p:sp>
      <p:sp>
        <p:nvSpPr>
          <p:cNvPr id="891" name="타원 144"/>
          <p:cNvSpPr/>
          <p:nvPr/>
        </p:nvSpPr>
        <p:spPr>
          <a:xfrm>
            <a:off x="7541352" y="363795"/>
            <a:ext cx="6067826" cy="6067826"/>
          </a:xfrm>
          <a:prstGeom prst="ellipse">
            <a:avLst/>
          </a:prstGeom>
          <a:solidFill>
            <a:srgbClr val="FFFFFF"/>
          </a:solidFill>
          <a:ln w="152400">
            <a:solidFill>
              <a:srgbClr val="D0CECE"/>
            </a:solidFill>
            <a:miter/>
          </a:ln>
        </p:spPr>
        <p:txBody>
          <a:bodyPr lIns="50800" tIns="50800" rIns="50800" bIns="50800" anchor="ctr"/>
          <a:lstStyle/>
          <a:p>
            <a:pPr algn="ctr" defTabSz="914471" hangingPunct="0">
              <a:defRPr>
                <a:solidFill>
                  <a:srgbClr val="FFFFFF"/>
                </a:solidFill>
                <a:latin typeface="뉴스킨 맑은샘 Light"/>
                <a:ea typeface="뉴스킨 맑은샘 Light"/>
                <a:cs typeface="뉴스킨 맑은샘 Light"/>
                <a:sym typeface="뉴스킨 맑은샘 Light"/>
              </a:defRPr>
            </a:pPr>
            <a:endParaRPr kumimoji="0" kern="0" dirty="0">
              <a:solidFill>
                <a:srgbClr val="FFFFFF"/>
              </a:solidFill>
              <a:latin typeface="뉴스킨 맑은샘 Light"/>
              <a:sym typeface="뉴스킨 맑은샘 Light"/>
            </a:endParaRPr>
          </a:p>
        </p:txBody>
      </p:sp>
      <p:sp>
        <p:nvSpPr>
          <p:cNvPr id="892" name="TextBox 45"/>
          <p:cNvSpPr txBox="1"/>
          <p:nvPr/>
        </p:nvSpPr>
        <p:spPr>
          <a:xfrm>
            <a:off x="7511385" y="2779590"/>
            <a:ext cx="4490987" cy="27853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lgn="r" hangingPunct="0">
              <a:spcAft>
                <a:spcPts val="1200"/>
              </a:spcAft>
              <a:defRPr sz="5000" b="1">
                <a:solidFill>
                  <a:srgbClr val="83640D"/>
                </a:solidFill>
                <a:latin typeface="NU SKIN Bold"/>
                <a:ea typeface="NU SKIN Bold"/>
                <a:cs typeface="NU SKIN Bold"/>
                <a:sym typeface="NU SKIN Bold"/>
              </a:defRPr>
            </a:pPr>
            <a:r>
              <a:rPr kumimoji="0" sz="2000" b="1" u="sng" kern="0" dirty="0">
                <a:solidFill>
                  <a:srgbClr val="83640D"/>
                </a:solidFill>
                <a:latin typeface="游ゴシック" panose="020B0400000000000000" pitchFamily="50" charset="-128"/>
                <a:ea typeface="游ゴシック" panose="020B0400000000000000" pitchFamily="50" charset="-128"/>
                <a:sym typeface="NU SKIN Bold"/>
              </a:rPr>
              <a:t>10</a:t>
            </a:r>
            <a:r>
              <a:rPr kumimoji="0" lang="ja-JP" altLang="en-US" sz="2000" b="1" u="sng" kern="0" dirty="0">
                <a:solidFill>
                  <a:srgbClr val="83640D"/>
                </a:solidFill>
                <a:latin typeface="游ゴシック" panose="020B0400000000000000" pitchFamily="50" charset="-128"/>
                <a:ea typeface="游ゴシック" panose="020B0400000000000000" pitchFamily="50" charset="-128"/>
                <a:sym typeface="NU SKIN Bold"/>
              </a:rPr>
              <a:t>万</a:t>
            </a:r>
            <a:r>
              <a:rPr kumimoji="0" sz="2000" b="1" u="sng" kern="0" dirty="0">
                <a:solidFill>
                  <a:srgbClr val="83640D"/>
                </a:solidFill>
                <a:latin typeface="游ゴシック" panose="020B0400000000000000" pitchFamily="50" charset="-128"/>
                <a:ea typeface="游ゴシック" panose="020B0400000000000000" pitchFamily="50" charset="-128"/>
                <a:sym typeface="NU SKIN Bold"/>
              </a:rPr>
              <a:t>ポイント単位の成長ボリュームに応じたシェアに加え</a:t>
            </a:r>
            <a:r>
              <a:rPr kumimoji="0" lang="ja-JP" altLang="en-US" sz="2000" b="1" u="sng" kern="0" dirty="0">
                <a:solidFill>
                  <a:srgbClr val="83640D"/>
                </a:solidFill>
                <a:latin typeface="游ゴシック" panose="020B0400000000000000" pitchFamily="50" charset="-128"/>
                <a:ea typeface="游ゴシック" panose="020B0400000000000000" pitchFamily="50" charset="-128"/>
                <a:sym typeface="NU SKIN Bold"/>
              </a:rPr>
              <a:t>、以下を獲得</a:t>
            </a:r>
            <a:endParaRPr kumimoji="0" lang="en-US" altLang="ja-JP" sz="2000" b="1" u="sng" kern="0" dirty="0">
              <a:solidFill>
                <a:srgbClr val="83640D"/>
              </a:solidFill>
              <a:latin typeface="游ゴシック" panose="020B0400000000000000" pitchFamily="50" charset="-128"/>
              <a:ea typeface="游ゴシック" panose="020B0400000000000000" pitchFamily="50" charset="-128"/>
              <a:sym typeface="NU SKIN Bold"/>
            </a:endParaRPr>
          </a:p>
          <a:p>
            <a:pPr algn="r" hangingPunct="0">
              <a:spcAft>
                <a:spcPts val="1200"/>
              </a:spcAft>
              <a:defRPr sz="5000" b="1">
                <a:solidFill>
                  <a:srgbClr val="83640D"/>
                </a:solidFill>
                <a:latin typeface="NU SKIN Bold"/>
                <a:ea typeface="NU SKIN Bold"/>
                <a:cs typeface="NU SKIN Bold"/>
                <a:sym typeface="NU SKIN Bold"/>
              </a:defRPr>
            </a:pPr>
            <a:r>
              <a:rPr kumimoji="0" lang="ja-JP" altLang="en-US" sz="2500" b="1" u="sng" kern="0" dirty="0">
                <a:solidFill>
                  <a:srgbClr val="83640D"/>
                </a:solidFill>
                <a:latin typeface="游ゴシック" panose="020B0400000000000000" pitchFamily="50" charset="-128"/>
                <a:ea typeface="游ゴシック" panose="020B0400000000000000" pitchFamily="50" charset="-128"/>
                <a:sym typeface="NU SKIN Bold"/>
              </a:rPr>
              <a:t>ワン</a:t>
            </a:r>
            <a: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t>スター＝1シェア</a:t>
            </a:r>
            <a:b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br>
            <a:r>
              <a:rPr kumimoji="0" lang="ja-JP" altLang="en-US" sz="2500" b="1" u="sng" kern="0" dirty="0">
                <a:solidFill>
                  <a:srgbClr val="83640D"/>
                </a:solidFill>
                <a:latin typeface="游ゴシック" panose="020B0400000000000000" pitchFamily="50" charset="-128"/>
                <a:ea typeface="游ゴシック" panose="020B0400000000000000" pitchFamily="50" charset="-128"/>
                <a:sym typeface="NU SKIN Bold"/>
              </a:rPr>
              <a:t>ツー</a:t>
            </a:r>
            <a: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t>スター＝3シェア</a:t>
            </a:r>
            <a:b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br>
            <a:r>
              <a:rPr kumimoji="0" lang="ja-JP" altLang="en-US" sz="2500" b="1" u="sng" kern="0" dirty="0">
                <a:solidFill>
                  <a:srgbClr val="83640D"/>
                </a:solidFill>
                <a:latin typeface="游ゴシック" panose="020B0400000000000000" pitchFamily="50" charset="-128"/>
                <a:ea typeface="游ゴシック" panose="020B0400000000000000" pitchFamily="50" charset="-128"/>
                <a:sym typeface="NU SKIN Bold"/>
              </a:rPr>
              <a:t>スリー</a:t>
            </a:r>
            <a: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t>スター＝6シェア</a:t>
            </a:r>
            <a:b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br>
            <a:r>
              <a:rPr kumimoji="0" lang="ja-JP" altLang="en-US" sz="2500" b="1" u="sng" kern="0" dirty="0">
                <a:solidFill>
                  <a:srgbClr val="83640D"/>
                </a:solidFill>
                <a:latin typeface="游ゴシック" panose="020B0400000000000000" pitchFamily="50" charset="-128"/>
                <a:ea typeface="游ゴシック" panose="020B0400000000000000" pitchFamily="50" charset="-128"/>
                <a:sym typeface="NU SKIN Bold"/>
              </a:rPr>
              <a:t>フォー</a:t>
            </a:r>
            <a: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t>スター＝10シェア</a:t>
            </a:r>
            <a:br>
              <a:rPr kumimoji="0" sz="2500" b="1" u="sng" kern="0" dirty="0">
                <a:solidFill>
                  <a:srgbClr val="83640D"/>
                </a:solidFill>
                <a:latin typeface="游ゴシック" panose="020B0400000000000000" pitchFamily="50" charset="-128"/>
                <a:ea typeface="游ゴシック" panose="020B0400000000000000" pitchFamily="50" charset="-128"/>
                <a:sym typeface="NU SKIN Bold"/>
              </a:rPr>
            </a:br>
            <a:endParaRPr kumimoji="0" sz="2500" b="1" u="sng" kern="0" dirty="0">
              <a:solidFill>
                <a:srgbClr val="83640D"/>
              </a:solidFill>
              <a:latin typeface="游ゴシック" panose="020B0400000000000000" pitchFamily="50" charset="-128"/>
              <a:ea typeface="游ゴシック" panose="020B0400000000000000" pitchFamily="50" charset="-128"/>
              <a:sym typeface="NU SKIN Bold"/>
            </a:endParaRPr>
          </a:p>
        </p:txBody>
      </p:sp>
      <p:sp>
        <p:nvSpPr>
          <p:cNvPr id="893" name="星形"/>
          <p:cNvSpPr/>
          <p:nvPr/>
        </p:nvSpPr>
        <p:spPr>
          <a:xfrm>
            <a:off x="5167770" y="1102959"/>
            <a:ext cx="721082" cy="685789"/>
          </a:xfrm>
          <a:prstGeom prst="star5">
            <a:avLst>
              <a:gd name="adj" fmla="val 19100"/>
              <a:gd name="hf" fmla="val 105146"/>
              <a:gd name="vf" fmla="val 110557"/>
            </a:avLst>
          </a:prstGeom>
          <a:gradFill>
            <a:gsLst>
              <a:gs pos="0">
                <a:srgbClr val="F7EAC0"/>
              </a:gs>
              <a:gs pos="50000">
                <a:srgbClr val="FFFFFF"/>
              </a:gs>
              <a:gs pos="100000">
                <a:srgbClr val="B99434"/>
              </a:gs>
            </a:gsLst>
            <a:lin ang="5400000"/>
          </a:gradFill>
          <a:ln w="12700">
            <a:miter lim="400000"/>
          </a:ln>
          <a:effectLst>
            <a:outerShdw blurRad="215900" dist="25400" dir="5400000" rotWithShape="0">
              <a:srgbClr val="000000">
                <a:alpha val="50000"/>
              </a:srgbClr>
            </a:outerShdw>
          </a:effectLst>
        </p:spPr>
        <p:txBody>
          <a:bodyPr tIns="45720" bIns="45720" anchor="ctr"/>
          <a:lstStyle/>
          <a:p>
            <a:pPr hangingPunct="0"/>
            <a:endParaRPr kumimoji="0" kern="0" dirty="0">
              <a:solidFill>
                <a:srgbClr val="000000"/>
              </a:solidFill>
              <a:latin typeface="游ゴシック"/>
              <a:ea typeface="游ゴシック"/>
              <a:sym typeface="游ゴシック"/>
            </a:endParaRPr>
          </a:p>
        </p:txBody>
      </p:sp>
      <p:sp>
        <p:nvSpPr>
          <p:cNvPr id="894" name="星形"/>
          <p:cNvSpPr/>
          <p:nvPr/>
        </p:nvSpPr>
        <p:spPr>
          <a:xfrm>
            <a:off x="5927790" y="1102959"/>
            <a:ext cx="721081" cy="685789"/>
          </a:xfrm>
          <a:prstGeom prst="star5">
            <a:avLst>
              <a:gd name="adj" fmla="val 19100"/>
              <a:gd name="hf" fmla="val 105146"/>
              <a:gd name="vf" fmla="val 110557"/>
            </a:avLst>
          </a:prstGeom>
          <a:gradFill>
            <a:gsLst>
              <a:gs pos="0">
                <a:srgbClr val="F7EAC0"/>
              </a:gs>
              <a:gs pos="50000">
                <a:srgbClr val="FFFFFF"/>
              </a:gs>
              <a:gs pos="100000">
                <a:srgbClr val="B99434"/>
              </a:gs>
            </a:gsLst>
            <a:lin ang="5400000"/>
          </a:gradFill>
          <a:ln w="12700">
            <a:miter lim="400000"/>
          </a:ln>
          <a:effectLst>
            <a:outerShdw blurRad="215900" dist="25400" dir="5400000" rotWithShape="0">
              <a:srgbClr val="000000">
                <a:alpha val="50000"/>
              </a:srgbClr>
            </a:outerShdw>
          </a:effectLst>
        </p:spPr>
        <p:txBody>
          <a:bodyPr tIns="45720" bIns="45720" anchor="ctr"/>
          <a:lstStyle/>
          <a:p>
            <a:pPr hangingPunct="0"/>
            <a:endParaRPr kumimoji="0" kern="0" dirty="0">
              <a:solidFill>
                <a:srgbClr val="000000"/>
              </a:solidFill>
              <a:latin typeface="游ゴシック"/>
              <a:ea typeface="游ゴシック"/>
              <a:sym typeface="游ゴシック"/>
            </a:endParaRPr>
          </a:p>
        </p:txBody>
      </p:sp>
      <p:sp>
        <p:nvSpPr>
          <p:cNvPr id="895" name="星形"/>
          <p:cNvSpPr/>
          <p:nvPr/>
        </p:nvSpPr>
        <p:spPr>
          <a:xfrm>
            <a:off x="6687811" y="1102959"/>
            <a:ext cx="721081" cy="685789"/>
          </a:xfrm>
          <a:prstGeom prst="star5">
            <a:avLst>
              <a:gd name="adj" fmla="val 19100"/>
              <a:gd name="hf" fmla="val 105146"/>
              <a:gd name="vf" fmla="val 110557"/>
            </a:avLst>
          </a:prstGeom>
          <a:gradFill>
            <a:gsLst>
              <a:gs pos="0">
                <a:srgbClr val="F7EAC0"/>
              </a:gs>
              <a:gs pos="50000">
                <a:srgbClr val="FFFFFF"/>
              </a:gs>
              <a:gs pos="100000">
                <a:srgbClr val="B99434"/>
              </a:gs>
            </a:gsLst>
            <a:lin ang="5400000"/>
          </a:gradFill>
          <a:ln w="12700">
            <a:miter lim="400000"/>
          </a:ln>
          <a:effectLst>
            <a:outerShdw blurRad="215900" dist="25400" dir="5400000" rotWithShape="0">
              <a:srgbClr val="000000">
                <a:alpha val="50000"/>
              </a:srgbClr>
            </a:outerShdw>
          </a:effectLst>
        </p:spPr>
        <p:txBody>
          <a:bodyPr tIns="45720" bIns="45720" anchor="ctr"/>
          <a:lstStyle/>
          <a:p>
            <a:pPr hangingPunct="0"/>
            <a:endParaRPr kumimoji="0" kern="0" dirty="0">
              <a:solidFill>
                <a:srgbClr val="000000"/>
              </a:solidFill>
              <a:latin typeface="游ゴシック"/>
              <a:ea typeface="游ゴシック"/>
              <a:sym typeface="游ゴシック"/>
            </a:endParaRPr>
          </a:p>
        </p:txBody>
      </p:sp>
      <p:sp>
        <p:nvSpPr>
          <p:cNvPr id="896" name="星形"/>
          <p:cNvSpPr/>
          <p:nvPr/>
        </p:nvSpPr>
        <p:spPr>
          <a:xfrm>
            <a:off x="7447831" y="1102959"/>
            <a:ext cx="721082" cy="685789"/>
          </a:xfrm>
          <a:prstGeom prst="star5">
            <a:avLst>
              <a:gd name="adj" fmla="val 19100"/>
              <a:gd name="hf" fmla="val 105146"/>
              <a:gd name="vf" fmla="val 110557"/>
            </a:avLst>
          </a:prstGeom>
          <a:gradFill>
            <a:gsLst>
              <a:gs pos="0">
                <a:srgbClr val="F7EAC0"/>
              </a:gs>
              <a:gs pos="50000">
                <a:srgbClr val="FFFFFF"/>
              </a:gs>
              <a:gs pos="100000">
                <a:srgbClr val="B99434"/>
              </a:gs>
            </a:gsLst>
            <a:lin ang="5400000"/>
          </a:gradFill>
          <a:ln w="12700">
            <a:miter lim="400000"/>
          </a:ln>
          <a:effectLst>
            <a:outerShdw blurRad="215900" dist="25400" dir="5400000" rotWithShape="0">
              <a:srgbClr val="000000">
                <a:alpha val="50000"/>
              </a:srgbClr>
            </a:outerShdw>
          </a:effectLst>
        </p:spPr>
        <p:txBody>
          <a:bodyPr tIns="45720" bIns="45720" anchor="ctr"/>
          <a:lstStyle/>
          <a:p>
            <a:pPr hangingPunct="0"/>
            <a:endParaRPr kumimoji="0" kern="0" dirty="0">
              <a:solidFill>
                <a:srgbClr val="000000"/>
              </a:solidFill>
              <a:latin typeface="游ゴシック"/>
              <a:ea typeface="游ゴシック"/>
              <a:sym typeface="游ゴシック"/>
            </a:endParaRPr>
          </a:p>
        </p:txBody>
      </p:sp>
      <p:sp>
        <p:nvSpPr>
          <p:cNvPr id="897" name="TextBox 3"/>
          <p:cNvSpPr txBox="1"/>
          <p:nvPr/>
        </p:nvSpPr>
        <p:spPr>
          <a:xfrm>
            <a:off x="5167770" y="673670"/>
            <a:ext cx="1444306" cy="4946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876675">
              <a:lnSpc>
                <a:spcPct val="90000"/>
              </a:lnSpc>
              <a:spcBef>
                <a:spcPts val="9000"/>
              </a:spcBef>
              <a:defRPr sz="5600">
                <a:solidFill>
                  <a:srgbClr val="FFFFFF"/>
                </a:solidFill>
                <a:latin typeface="Helvetica Neue"/>
                <a:ea typeface="Helvetica Neue"/>
                <a:cs typeface="Helvetica Neue"/>
                <a:sym typeface="Helvetica Neue"/>
              </a:defRPr>
            </a:lvl1pPr>
          </a:lstStyle>
          <a:p>
            <a:pPr defTabSz="2438338" hangingPunct="0">
              <a:spcBef>
                <a:spcPts val="4500"/>
              </a:spcBef>
            </a:pPr>
            <a:r>
              <a:rPr kumimoji="0" sz="2800" kern="0" dirty="0">
                <a:latin typeface="游ゴシック" panose="020B0400000000000000" pitchFamily="50" charset="-128"/>
                <a:ea typeface="游ゴシック" panose="020B0400000000000000" pitchFamily="50" charset="-128"/>
              </a:rPr>
              <a:t>1-4 Star</a:t>
            </a:r>
          </a:p>
        </p:txBody>
      </p:sp>
      <p:sp>
        <p:nvSpPr>
          <p:cNvPr id="898" name="TextBox 46"/>
          <p:cNvSpPr txBox="1"/>
          <p:nvPr/>
        </p:nvSpPr>
        <p:spPr>
          <a:xfrm>
            <a:off x="1472682" y="4781773"/>
            <a:ext cx="4384989" cy="1354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defRPr sz="4100" b="1">
                <a:latin typeface="NU SKIN Bold"/>
                <a:ea typeface="NU SKIN Bold"/>
                <a:cs typeface="NU SKIN Bold"/>
                <a:sym typeface="NU SKIN Bold"/>
              </a:defRPr>
            </a:pPr>
            <a:r>
              <a:rPr kumimoji="0" lang="ja-JP" altLang="en-US" sz="2050" b="1" kern="0" dirty="0">
                <a:solidFill>
                  <a:srgbClr val="000000"/>
                </a:solidFill>
                <a:latin typeface="游ゴシック" panose="020B0400000000000000" pitchFamily="50" charset="-128"/>
                <a:ea typeface="游ゴシック" panose="020B0400000000000000" pitchFamily="50" charset="-128"/>
                <a:sym typeface="NU SKIN Bold"/>
              </a:rPr>
              <a:t>ワンスター：</a:t>
            </a:r>
            <a:r>
              <a:rPr kumimoji="0" sz="2050" b="1" kern="0" dirty="0">
                <a:solidFill>
                  <a:srgbClr val="000000"/>
                </a:solidFill>
                <a:latin typeface="游ゴシック" panose="020B0400000000000000" pitchFamily="50" charset="-128"/>
                <a:ea typeface="游ゴシック" panose="020B0400000000000000" pitchFamily="50" charset="-128"/>
                <a:sym typeface="NU SKIN Bold"/>
              </a:rPr>
              <a:t>50</a:t>
            </a:r>
            <a:r>
              <a:rPr kumimoji="0" lang="ja-JP" altLang="en-US" sz="2050" b="1" kern="0" dirty="0">
                <a:solidFill>
                  <a:srgbClr val="000000"/>
                </a:solidFill>
                <a:latin typeface="游ゴシック" panose="020B0400000000000000" pitchFamily="50" charset="-128"/>
                <a:ea typeface="游ゴシック" panose="020B0400000000000000" pitchFamily="50" charset="-128"/>
                <a:sym typeface="NU SKIN Bold"/>
              </a:rPr>
              <a:t>万ポイント以上</a:t>
            </a:r>
            <a:endParaRPr kumimoji="0" sz="2050" b="1" kern="0" dirty="0">
              <a:solidFill>
                <a:srgbClr val="FFFFFF"/>
              </a:solidFill>
              <a:latin typeface="游ゴシック" panose="020B0400000000000000" pitchFamily="50" charset="-128"/>
              <a:ea typeface="游ゴシック" panose="020B0400000000000000" pitchFamily="50" charset="-128"/>
              <a:sym typeface="NU SKIN Bold"/>
            </a:endParaRPr>
          </a:p>
          <a:p>
            <a:pPr hangingPunct="0">
              <a:defRPr sz="4100" b="1">
                <a:latin typeface="NU SKIN Bold"/>
                <a:ea typeface="NU SKIN Bold"/>
                <a:cs typeface="NU SKIN Bold"/>
                <a:sym typeface="NU SKIN Bold"/>
              </a:defRPr>
            </a:pPr>
            <a:r>
              <a:rPr kumimoji="0" lang="ja-JP" altLang="en-US" sz="2050" b="1" kern="0" dirty="0">
                <a:solidFill>
                  <a:srgbClr val="000000"/>
                </a:solidFill>
                <a:latin typeface="游ゴシック" panose="020B0400000000000000" pitchFamily="50" charset="-128"/>
                <a:ea typeface="游ゴシック" panose="020B0400000000000000" pitchFamily="50" charset="-128"/>
                <a:sym typeface="NU SKIN Bold"/>
              </a:rPr>
              <a:t>ツースター：</a:t>
            </a:r>
            <a:r>
              <a:rPr kumimoji="0" lang="en-US" altLang="ja-JP" sz="2050" b="1" kern="0" dirty="0">
                <a:solidFill>
                  <a:srgbClr val="000000"/>
                </a:solidFill>
                <a:latin typeface="游ゴシック" panose="020B0400000000000000" pitchFamily="50" charset="-128"/>
                <a:ea typeface="游ゴシック" panose="020B0400000000000000" pitchFamily="50" charset="-128"/>
                <a:sym typeface="NU SKIN Bold"/>
              </a:rPr>
              <a:t>100</a:t>
            </a:r>
            <a:r>
              <a:rPr kumimoji="0" lang="ja-JP" altLang="en-US" sz="2050" b="1" kern="0" dirty="0">
                <a:solidFill>
                  <a:srgbClr val="000000"/>
                </a:solidFill>
                <a:latin typeface="游ゴシック" panose="020B0400000000000000" pitchFamily="50" charset="-128"/>
                <a:ea typeface="游ゴシック" panose="020B0400000000000000" pitchFamily="50" charset="-128"/>
                <a:sym typeface="NU SKIN Bold"/>
              </a:rPr>
              <a:t>万ポイント以上</a:t>
            </a:r>
            <a:endParaRPr kumimoji="0" sz="2050" b="1" kern="0" dirty="0">
              <a:solidFill>
                <a:srgbClr val="FFFFFF"/>
              </a:solidFill>
              <a:latin typeface="游ゴシック" panose="020B0400000000000000" pitchFamily="50" charset="-128"/>
              <a:ea typeface="游ゴシック" panose="020B0400000000000000" pitchFamily="50" charset="-128"/>
              <a:sym typeface="NU SKIN Bold"/>
            </a:endParaRPr>
          </a:p>
          <a:p>
            <a:pPr hangingPunct="0">
              <a:defRPr sz="4100" b="1">
                <a:latin typeface="NU SKIN Bold"/>
                <a:ea typeface="NU SKIN Bold"/>
                <a:cs typeface="NU SKIN Bold"/>
                <a:sym typeface="NU SKIN Bold"/>
              </a:defRPr>
            </a:pPr>
            <a:r>
              <a:rPr kumimoji="0" lang="ja-JP" altLang="en-US" sz="2050" b="1" kern="0" dirty="0">
                <a:solidFill>
                  <a:srgbClr val="000000"/>
                </a:solidFill>
                <a:latin typeface="游ゴシック" panose="020B0400000000000000" pitchFamily="50" charset="-128"/>
                <a:ea typeface="游ゴシック" panose="020B0400000000000000" pitchFamily="50" charset="-128"/>
                <a:sym typeface="NU SKIN Bold"/>
              </a:rPr>
              <a:t>スリースター：</a:t>
            </a:r>
            <a:r>
              <a:rPr kumimoji="0" lang="en-US" altLang="ja-JP" sz="2050" b="1" kern="0" dirty="0">
                <a:solidFill>
                  <a:srgbClr val="000000"/>
                </a:solidFill>
                <a:latin typeface="游ゴシック" panose="020B0400000000000000" pitchFamily="50" charset="-128"/>
                <a:ea typeface="游ゴシック" panose="020B0400000000000000" pitchFamily="50" charset="-128"/>
                <a:sym typeface="NU SKIN Bold"/>
              </a:rPr>
              <a:t>150</a:t>
            </a:r>
            <a:r>
              <a:rPr kumimoji="0" lang="ja-JP" altLang="en-US" sz="2050" b="1" kern="0" dirty="0">
                <a:solidFill>
                  <a:srgbClr val="000000"/>
                </a:solidFill>
                <a:latin typeface="游ゴシック" panose="020B0400000000000000" pitchFamily="50" charset="-128"/>
                <a:ea typeface="游ゴシック" panose="020B0400000000000000" pitchFamily="50" charset="-128"/>
                <a:sym typeface="NU SKIN Bold"/>
              </a:rPr>
              <a:t>万ポイント以上フォースター：</a:t>
            </a:r>
            <a:r>
              <a:rPr kumimoji="0" sz="2050" b="1" kern="0" dirty="0">
                <a:solidFill>
                  <a:srgbClr val="000000"/>
                </a:solidFill>
                <a:latin typeface="游ゴシック" panose="020B0400000000000000" pitchFamily="50" charset="-128"/>
                <a:ea typeface="游ゴシック" panose="020B0400000000000000" pitchFamily="50" charset="-128"/>
                <a:sym typeface="NU SKIN Bold"/>
              </a:rPr>
              <a:t>200</a:t>
            </a:r>
            <a:r>
              <a:rPr kumimoji="0" lang="ja-JP" altLang="en-US" sz="2050" b="1" kern="0" dirty="0">
                <a:solidFill>
                  <a:srgbClr val="000000"/>
                </a:solidFill>
                <a:latin typeface="游ゴシック" panose="020B0400000000000000" pitchFamily="50" charset="-128"/>
                <a:ea typeface="游ゴシック" panose="020B0400000000000000" pitchFamily="50" charset="-128"/>
                <a:sym typeface="NU SKIN Bold"/>
              </a:rPr>
              <a:t>万ポイント以上</a:t>
            </a:r>
            <a:endParaRPr kumimoji="0" sz="2050" b="1" kern="0" dirty="0">
              <a:solidFill>
                <a:srgbClr val="000000"/>
              </a:solidFill>
              <a:latin typeface="游ゴシック" panose="020B0400000000000000" pitchFamily="50" charset="-128"/>
              <a:ea typeface="游ゴシック" panose="020B0400000000000000" pitchFamily="50" charset="-128"/>
              <a:sym typeface="NU SKIN Bold"/>
            </a:endParaRPr>
          </a:p>
        </p:txBody>
      </p:sp>
      <p:sp>
        <p:nvSpPr>
          <p:cNvPr id="899" name="TextBox 6"/>
          <p:cNvSpPr txBox="1"/>
          <p:nvPr/>
        </p:nvSpPr>
        <p:spPr>
          <a:xfrm>
            <a:off x="8442919" y="1549803"/>
            <a:ext cx="3316934" cy="977191"/>
          </a:xfrm>
          <a:prstGeom prst="rect">
            <a:avLst/>
          </a:prstGeom>
          <a:ln w="25400">
            <a:miter lim="400000"/>
          </a:ln>
          <a:effectLst>
            <a:outerShdw blurRad="88900" dist="254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p>
            <a:pPr algn="ctr" hangingPunct="0">
              <a:defRPr sz="6400" b="1">
                <a:gradFill flip="none" rotWithShape="1">
                  <a:gsLst>
                    <a:gs pos="0">
                      <a:srgbClr val="929000"/>
                    </a:gs>
                    <a:gs pos="35184">
                      <a:srgbClr val="FFD479"/>
                    </a:gs>
                    <a:gs pos="69821">
                      <a:srgbClr val="D7BB7D"/>
                    </a:gs>
                    <a:gs pos="100000">
                      <a:srgbClr val="929000"/>
                    </a:gs>
                  </a:gsLst>
                  <a:path path="circle">
                    <a:fillToRect l="37721" t="-19636" r="62278" b="119636"/>
                  </a:path>
                </a:gradFill>
                <a:latin typeface="NU SKIN Bold"/>
                <a:ea typeface="NU SKIN Bold"/>
                <a:cs typeface="NU SKIN Bold"/>
                <a:sym typeface="NU SKIN Bold"/>
              </a:defRPr>
            </a:pPr>
            <a:r>
              <a:rPr kumimoji="0" sz="2550" b="1" kern="0" dirty="0">
                <a:gradFill flip="none" rotWithShape="1">
                  <a:gsLst>
                    <a:gs pos="0">
                      <a:srgbClr val="929000"/>
                    </a:gs>
                    <a:gs pos="35184">
                      <a:srgbClr val="FFD479"/>
                    </a:gs>
                    <a:gs pos="69821">
                      <a:srgbClr val="D7BB7D"/>
                    </a:gs>
                    <a:gs pos="100000">
                      <a:srgbClr val="929000"/>
                    </a:gs>
                  </a:gsLst>
                  <a:path path="circle">
                    <a:fillToRect l="37721" t="-19636" r="62278" b="119636"/>
                  </a:path>
                </a:gradFill>
                <a:latin typeface="游ゴシック" panose="020B0400000000000000" pitchFamily="50" charset="-128"/>
                <a:ea typeface="游ゴシック" panose="020B0400000000000000" pitchFamily="50" charset="-128"/>
                <a:sym typeface="NU SKIN Bold"/>
              </a:rPr>
              <a:t>Platinum Elite Pool </a:t>
            </a:r>
            <a:br>
              <a:rPr kumimoji="0" sz="2550" b="1" kern="0" dirty="0">
                <a:gradFill flip="none" rotWithShape="1">
                  <a:gsLst>
                    <a:gs pos="0">
                      <a:srgbClr val="929000"/>
                    </a:gs>
                    <a:gs pos="35184">
                      <a:srgbClr val="FFD479"/>
                    </a:gs>
                    <a:gs pos="69821">
                      <a:srgbClr val="D7BB7D"/>
                    </a:gs>
                    <a:gs pos="100000">
                      <a:srgbClr val="929000"/>
                    </a:gs>
                  </a:gsLst>
                  <a:path path="circle">
                    <a:fillToRect l="37721" t="-19636" r="62278" b="119636"/>
                  </a:path>
                </a:gradFill>
                <a:latin typeface="游ゴシック" panose="020B0400000000000000" pitchFamily="50" charset="-128"/>
                <a:ea typeface="游ゴシック" panose="020B0400000000000000" pitchFamily="50" charset="-128"/>
                <a:sym typeface="NU SKIN Bold"/>
              </a:rPr>
            </a:br>
            <a:r>
              <a:rPr kumimoji="0" sz="3200" b="1" kern="0" dirty="0">
                <a:gradFill flip="none" rotWithShape="1">
                  <a:gsLst>
                    <a:gs pos="0">
                      <a:srgbClr val="929000"/>
                    </a:gs>
                    <a:gs pos="35184">
                      <a:srgbClr val="FFD479"/>
                    </a:gs>
                    <a:gs pos="69821">
                      <a:srgbClr val="D7BB7D"/>
                    </a:gs>
                    <a:gs pos="100000">
                      <a:srgbClr val="929000"/>
                    </a:gs>
                  </a:gsLst>
                  <a:path path="circle">
                    <a:fillToRect l="37721" t="-19636" r="62278" b="119636"/>
                  </a:path>
                </a:gradFill>
                <a:latin typeface="游ゴシック" panose="020B0400000000000000" pitchFamily="50" charset="-128"/>
                <a:ea typeface="游ゴシック" panose="020B0400000000000000" pitchFamily="50" charset="-128"/>
                <a:sym typeface="NU SKIN Bold"/>
              </a:rPr>
              <a:t>最大 $8,000,000</a:t>
            </a:r>
          </a:p>
        </p:txBody>
      </p:sp>
      <p:sp>
        <p:nvSpPr>
          <p:cNvPr id="2" name="TextBox 2">
            <a:extLst>
              <a:ext uri="{FF2B5EF4-FFF2-40B4-BE49-F238E27FC236}">
                <a16:creationId xmlns:a16="http://schemas.microsoft.com/office/drawing/2014/main" id="{F22F5C3B-05D2-B7A0-B2E5-D88E9E8F6D2B}"/>
              </a:ext>
            </a:extLst>
          </p:cNvPr>
          <p:cNvSpPr txBox="1"/>
          <p:nvPr/>
        </p:nvSpPr>
        <p:spPr>
          <a:xfrm>
            <a:off x="562268" y="6351932"/>
            <a:ext cx="8262257" cy="4924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2600">
                <a:solidFill>
                  <a:srgbClr val="FFFFFF"/>
                </a:solidFill>
                <a:latin typeface="NU SKIN Book"/>
                <a:ea typeface="NU SKIN Book"/>
                <a:cs typeface="NU SKIN Book"/>
                <a:sym typeface="NU SKIN Book"/>
              </a:defRPr>
            </a:lvl1pPr>
          </a:lstStyle>
          <a:p>
            <a:pPr hangingPunct="0"/>
            <a:r>
              <a:rPr kumimoji="0" lang="ja-JP" altLang="en-US" sz="1400" kern="0" baseline="30000" dirty="0">
                <a:solidFill>
                  <a:schemeClr val="bg1"/>
                </a:solidFill>
                <a:latin typeface="游ゴシック" panose="020B0400000000000000" pitchFamily="50" charset="-128"/>
                <a:ea typeface="游ゴシック" panose="020B0400000000000000" pitchFamily="50" charset="-128"/>
              </a:rPr>
              <a:t>＊</a:t>
            </a:r>
            <a:r>
              <a:rPr kumimoji="0" lang="en-US" altLang="ja-JP" sz="1400" kern="0" baseline="30000" dirty="0">
                <a:solidFill>
                  <a:schemeClr val="bg1"/>
                </a:solidFill>
                <a:latin typeface="游ゴシック" panose="020B0400000000000000" pitchFamily="50" charset="-128"/>
                <a:ea typeface="游ゴシック" panose="020B0400000000000000" pitchFamily="50" charset="-128"/>
              </a:rPr>
              <a:t>3</a:t>
            </a:r>
            <a:r>
              <a:rPr kumimoji="0" lang="ja-JP" altLang="en-US" sz="1400" kern="0" baseline="30000" dirty="0">
                <a:solidFill>
                  <a:schemeClr val="bg1"/>
                </a:solidFill>
                <a:latin typeface="游ゴシック" panose="020B0400000000000000" pitchFamily="50" charset="-128"/>
                <a:ea typeface="游ゴシック" panose="020B0400000000000000" pitchFamily="50" charset="-128"/>
              </a:rPr>
              <a:t> </a:t>
            </a:r>
            <a:r>
              <a:rPr kumimoji="0" lang="en-US" altLang="ja-JP" sz="1400" kern="0" baseline="30000" dirty="0">
                <a:solidFill>
                  <a:schemeClr val="bg1"/>
                </a:solidFill>
                <a:latin typeface="游ゴシック" panose="020B0400000000000000" pitchFamily="50" charset="-128"/>
                <a:ea typeface="游ゴシック" panose="020B0400000000000000" pitchFamily="50" charset="-128"/>
              </a:rPr>
              <a:t> </a:t>
            </a:r>
            <a:r>
              <a:rPr kumimoji="0" sz="1300" kern="0" dirty="0">
                <a:latin typeface="游ゴシック" panose="020B0400000000000000" pitchFamily="50" charset="-128"/>
                <a:ea typeface="游ゴシック" panose="020B0400000000000000" pitchFamily="50" charset="-128"/>
              </a:rPr>
              <a:t>202</a:t>
            </a:r>
            <a:r>
              <a:rPr kumimoji="0" lang="en-US" sz="1300" kern="0" dirty="0">
                <a:latin typeface="游ゴシック" panose="020B0400000000000000" pitchFamily="50" charset="-128"/>
                <a:ea typeface="游ゴシック" panose="020B0400000000000000" pitchFamily="50" charset="-128"/>
              </a:rPr>
              <a:t>3</a:t>
            </a:r>
            <a:r>
              <a:rPr kumimoji="0" sz="1300" kern="0" dirty="0">
                <a:latin typeface="游ゴシック" panose="020B0400000000000000" pitchFamily="50" charset="-128"/>
                <a:ea typeface="游ゴシック" panose="020B0400000000000000" pitchFamily="50" charset="-128"/>
              </a:rPr>
              <a:t>年</a:t>
            </a:r>
            <a:r>
              <a:rPr kumimoji="0" lang="en-US" sz="1300" kern="0" dirty="0">
                <a:latin typeface="游ゴシック" panose="020B0400000000000000" pitchFamily="50" charset="-128"/>
                <a:ea typeface="游ゴシック" panose="020B0400000000000000" pitchFamily="50" charset="-128"/>
              </a:rPr>
              <a:t>12</a:t>
            </a:r>
            <a:r>
              <a:rPr kumimoji="0" lang="ja-JP" altLang="en-US" sz="1300" kern="0" dirty="0">
                <a:latin typeface="游ゴシック" panose="020B0400000000000000" pitchFamily="50" charset="-128"/>
                <a:ea typeface="游ゴシック" panose="020B0400000000000000" pitchFamily="50" charset="-128"/>
              </a:rPr>
              <a:t>月のリーダーシップ チーム数により、</a:t>
            </a:r>
            <a:r>
              <a:rPr kumimoji="0" lang="ja-JP" altLang="en-US" sz="1300" kern="0" dirty="0">
                <a:solidFill>
                  <a:schemeClr val="bg1"/>
                </a:solidFill>
                <a:latin typeface="游ゴシック" panose="020B0400000000000000" pitchFamily="50" charset="-128"/>
                <a:ea typeface="游ゴシック" panose="020B0400000000000000" pitchFamily="50" charset="-128"/>
              </a:rPr>
              <a:t>条件達成に必要な増加数は異なる（最終ページ参照）</a:t>
            </a:r>
            <a:endParaRPr kumimoji="0" lang="en-US" sz="1300" kern="0" dirty="0">
              <a:solidFill>
                <a:schemeClr val="bg1"/>
              </a:solidFill>
              <a:latin typeface="游ゴシック" panose="020B0400000000000000" pitchFamily="50" charset="-128"/>
              <a:ea typeface="游ゴシック" panose="020B0400000000000000" pitchFamily="50" charset="-128"/>
            </a:endParaRPr>
          </a:p>
          <a:p>
            <a:pPr hangingPunct="0"/>
            <a:r>
              <a:rPr kumimoji="0" lang="en-US" altLang="ja-JP" sz="1300" kern="0" dirty="0">
                <a:solidFill>
                  <a:schemeClr val="bg1"/>
                </a:solidFill>
                <a:latin typeface="游ゴシック" panose="020B0400000000000000" pitchFamily="50" charset="-128"/>
                <a:ea typeface="游ゴシック" panose="020B0400000000000000" pitchFamily="50" charset="-128"/>
              </a:rPr>
              <a:t>※</a:t>
            </a:r>
            <a:r>
              <a:rPr kumimoji="0" lang="ja-JP" altLang="en-US" sz="1300" kern="0" dirty="0">
                <a:solidFill>
                  <a:schemeClr val="bg1"/>
                </a:solidFill>
                <a:latin typeface="游ゴシック" panose="020B0400000000000000" pitchFamily="50" charset="-128"/>
                <a:ea typeface="游ゴシック" panose="020B0400000000000000" pitchFamily="50" charset="-128"/>
              </a:rPr>
              <a:t> リーダーシップ チーム数は最大</a:t>
            </a:r>
            <a:r>
              <a:rPr kumimoji="0" lang="en-US" altLang="ja-JP" sz="1300" kern="0" dirty="0">
                <a:solidFill>
                  <a:schemeClr val="bg1"/>
                </a:solidFill>
                <a:latin typeface="游ゴシック" panose="020B0400000000000000" pitchFamily="50" charset="-128"/>
                <a:ea typeface="游ゴシック" panose="020B0400000000000000" pitchFamily="50" charset="-128"/>
              </a:rPr>
              <a:t>6</a:t>
            </a:r>
            <a:r>
              <a:rPr kumimoji="0" lang="ja-JP" altLang="en-US" sz="1300" kern="0" dirty="0">
                <a:solidFill>
                  <a:schemeClr val="bg1"/>
                </a:solidFill>
                <a:latin typeface="游ゴシック" panose="020B0400000000000000" pitchFamily="50" charset="-128"/>
                <a:ea typeface="游ゴシック" panose="020B0400000000000000" pitchFamily="50" charset="-128"/>
              </a:rPr>
              <a:t> </a:t>
            </a:r>
            <a:r>
              <a:rPr kumimoji="0" lang="en-US" altLang="ja-JP" sz="1300" kern="0" dirty="0">
                <a:solidFill>
                  <a:schemeClr val="bg1"/>
                </a:solidFill>
                <a:latin typeface="游ゴシック" panose="020B0400000000000000" pitchFamily="50" charset="-128"/>
                <a:ea typeface="游ゴシック" panose="020B0400000000000000" pitchFamily="50" charset="-128"/>
              </a:rPr>
              <a:t>ID</a:t>
            </a:r>
            <a:endParaRPr kumimoji="0" lang="en-US" sz="1300" kern="0" dirty="0">
              <a:solidFill>
                <a:schemeClr val="bg1"/>
              </a:solidFill>
              <a:latin typeface="游ゴシック" panose="020B0400000000000000" pitchFamily="50" charset="-128"/>
              <a:ea typeface="游ゴシック" panose="020B0400000000000000" pitchFamily="50" charset="-128"/>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 name="Picture 10" descr="Picture 10"/>
          <p:cNvPicPr>
            <a:picLocks noChangeAspect="1"/>
          </p:cNvPicPr>
          <p:nvPr/>
        </p:nvPicPr>
        <p:blipFill>
          <a:blip r:embed="rId3"/>
          <a:stretch>
            <a:fillRect/>
          </a:stretch>
        </p:blipFill>
        <p:spPr>
          <a:xfrm>
            <a:off x="4511922" y="-30936"/>
            <a:ext cx="2957715" cy="1446631"/>
          </a:xfrm>
          <a:prstGeom prst="rect">
            <a:avLst/>
          </a:prstGeom>
          <a:ln w="12700">
            <a:miter lim="400000"/>
          </a:ln>
        </p:spPr>
      </p:pic>
      <p:grpSp>
        <p:nvGrpSpPr>
          <p:cNvPr id="971" name="Group"/>
          <p:cNvGrpSpPr/>
          <p:nvPr/>
        </p:nvGrpSpPr>
        <p:grpSpPr>
          <a:xfrm>
            <a:off x="8195443" y="264232"/>
            <a:ext cx="3226410" cy="913464"/>
            <a:chOff x="0" y="2362"/>
            <a:chExt cx="6452819" cy="1826925"/>
          </a:xfrm>
        </p:grpSpPr>
        <p:pic>
          <p:nvPicPr>
            <p:cNvPr id="969" name="Group" descr="Group"/>
            <p:cNvPicPr>
              <a:picLocks noChangeAspect="1"/>
            </p:cNvPicPr>
            <p:nvPr/>
          </p:nvPicPr>
          <p:blipFill>
            <a:blip r:embed="rId4"/>
            <a:stretch>
              <a:fillRect/>
            </a:stretch>
          </p:blipFill>
          <p:spPr>
            <a:xfrm>
              <a:off x="0" y="1024454"/>
              <a:ext cx="6452819" cy="804833"/>
            </a:xfrm>
            <a:prstGeom prst="rect">
              <a:avLst/>
            </a:prstGeom>
            <a:ln w="12700" cap="flat">
              <a:noFill/>
              <a:miter lim="400000"/>
            </a:ln>
            <a:effectLst/>
          </p:spPr>
        </p:pic>
        <p:sp>
          <p:nvSpPr>
            <p:cNvPr id="970" name="2024"/>
            <p:cNvSpPr txBox="1"/>
            <p:nvPr/>
          </p:nvSpPr>
          <p:spPr>
            <a:xfrm>
              <a:off x="449564" y="2362"/>
              <a:ext cx="2135200" cy="108747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defTabSz="2438337">
                <a:defRPr sz="6400" cap="all">
                  <a:solidFill>
                    <a:srgbClr val="B9B9B9"/>
                  </a:solidFill>
                  <a:latin typeface="Inter Regular Regular"/>
                  <a:ea typeface="Inter Regular Regular"/>
                  <a:cs typeface="Inter Regular Regular"/>
                  <a:sym typeface="Inter Regular Regular"/>
                </a:defRPr>
              </a:lvl1pPr>
            </a:lstStyle>
            <a:p>
              <a:pPr defTabSz="1219169" hangingPunct="0"/>
              <a:r>
                <a:rPr kumimoji="0" sz="3200" kern="0"/>
                <a:t>2024</a:t>
              </a:r>
            </a:p>
          </p:txBody>
        </p:sp>
      </p:grpSp>
      <p:sp>
        <p:nvSpPr>
          <p:cNvPr id="972" name="2024"/>
          <p:cNvSpPr txBox="1"/>
          <p:nvPr/>
        </p:nvSpPr>
        <p:spPr>
          <a:xfrm>
            <a:off x="10246914" y="1158302"/>
            <a:ext cx="1423003" cy="6052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2438337">
              <a:defRPr sz="7200" cap="all">
                <a:solidFill>
                  <a:srgbClr val="B9B9B9"/>
                </a:solidFill>
                <a:latin typeface="Inter Regular Regular"/>
                <a:ea typeface="Inter Regular Regular"/>
                <a:cs typeface="Inter Regular Regular"/>
                <a:sym typeface="Inter Regular Regular"/>
              </a:defRPr>
            </a:lvl1pPr>
          </a:lstStyle>
          <a:p>
            <a:pPr defTabSz="1219169" hangingPunct="0"/>
            <a:r>
              <a:rPr kumimoji="0" sz="3600" kern="0"/>
              <a:t>Elite</a:t>
            </a:r>
          </a:p>
        </p:txBody>
      </p:sp>
      <p:sp>
        <p:nvSpPr>
          <p:cNvPr id="973" name="四角形"/>
          <p:cNvSpPr/>
          <p:nvPr/>
        </p:nvSpPr>
        <p:spPr>
          <a:xfrm>
            <a:off x="2129417" y="2907303"/>
            <a:ext cx="3845870" cy="3466994"/>
          </a:xfrm>
          <a:prstGeom prst="rect">
            <a:avLst/>
          </a:prstGeom>
          <a:solidFill>
            <a:srgbClr val="FFFFFF"/>
          </a:solidFill>
          <a:ln w="12700">
            <a:miter lim="400000"/>
          </a:ln>
        </p:spPr>
        <p:txBody>
          <a:bodyPr lIns="50800" tIns="50800" rIns="50800" bIns="50800"/>
          <a:lstStyle/>
          <a:p>
            <a:pPr hangingPunct="0">
              <a:defRPr>
                <a:latin typeface="Inter SemiBold"/>
                <a:ea typeface="Inter SemiBold"/>
                <a:cs typeface="Inter SemiBold"/>
                <a:sym typeface="Inter SemiBold"/>
              </a:defRPr>
            </a:pPr>
            <a:endParaRPr kumimoji="0" kern="0">
              <a:solidFill>
                <a:srgbClr val="000000"/>
              </a:solidFill>
              <a:latin typeface="Inter SemiBold"/>
              <a:ea typeface="Inter SemiBold"/>
              <a:sym typeface="Inter SemiBold"/>
            </a:endParaRPr>
          </a:p>
        </p:txBody>
      </p:sp>
      <p:sp>
        <p:nvSpPr>
          <p:cNvPr id="975" name="四角形"/>
          <p:cNvSpPr/>
          <p:nvPr/>
        </p:nvSpPr>
        <p:spPr>
          <a:xfrm>
            <a:off x="6338940" y="2907303"/>
            <a:ext cx="4143531" cy="3785652"/>
          </a:xfrm>
          <a:prstGeom prst="rect">
            <a:avLst/>
          </a:prstGeom>
          <a:solidFill>
            <a:srgbClr val="FFFFFF"/>
          </a:solidFill>
          <a:ln w="12700">
            <a:miter lim="400000"/>
          </a:ln>
        </p:spPr>
        <p:txBody>
          <a:bodyPr lIns="50800" tIns="50800" rIns="50800" bIns="50800"/>
          <a:lstStyle/>
          <a:p>
            <a:pPr hangingPunct="0">
              <a:defRPr>
                <a:latin typeface="Inter SemiBold"/>
                <a:ea typeface="Inter SemiBold"/>
                <a:cs typeface="Inter SemiBold"/>
                <a:sym typeface="Inter SemiBold"/>
              </a:defRPr>
            </a:pPr>
            <a:endParaRPr kumimoji="0" kern="0">
              <a:solidFill>
                <a:srgbClr val="000000"/>
              </a:solidFill>
              <a:latin typeface="Inter SemiBold"/>
              <a:ea typeface="Inter SemiBold"/>
              <a:sym typeface="Inter SemiBold"/>
            </a:endParaRPr>
          </a:p>
        </p:txBody>
      </p:sp>
      <p:graphicFrame>
        <p:nvGraphicFramePr>
          <p:cNvPr id="4" name="表 3">
            <a:extLst>
              <a:ext uri="{FF2B5EF4-FFF2-40B4-BE49-F238E27FC236}">
                <a16:creationId xmlns:a16="http://schemas.microsoft.com/office/drawing/2014/main" id="{638BF4EE-BBC2-B233-ABD9-D7FD77A154ED}"/>
              </a:ext>
            </a:extLst>
          </p:cNvPr>
          <p:cNvGraphicFramePr>
            <a:graphicFrameLocks noGrp="1"/>
          </p:cNvGraphicFramePr>
          <p:nvPr>
            <p:extLst>
              <p:ext uri="{D42A27DB-BD31-4B8C-83A1-F6EECF244321}">
                <p14:modId xmlns:p14="http://schemas.microsoft.com/office/powerpoint/2010/main" val="2048872669"/>
              </p:ext>
            </p:extLst>
          </p:nvPr>
        </p:nvGraphicFramePr>
        <p:xfrm>
          <a:off x="261257" y="1938068"/>
          <a:ext cx="11648354" cy="4495514"/>
        </p:xfrm>
        <a:graphic>
          <a:graphicData uri="http://schemas.openxmlformats.org/drawingml/2006/table">
            <a:tbl>
              <a:tblPr firstRow="1" bandRow="1">
                <a:tableStyleId>{F2DE63D5-997A-4646-A377-4702673A728D}</a:tableStyleId>
              </a:tblPr>
              <a:tblGrid>
                <a:gridCol w="1122975">
                  <a:extLst>
                    <a:ext uri="{9D8B030D-6E8A-4147-A177-3AD203B41FA5}">
                      <a16:colId xmlns:a16="http://schemas.microsoft.com/office/drawing/2014/main" val="1355482660"/>
                    </a:ext>
                  </a:extLst>
                </a:gridCol>
                <a:gridCol w="4559368">
                  <a:extLst>
                    <a:ext uri="{9D8B030D-6E8A-4147-A177-3AD203B41FA5}">
                      <a16:colId xmlns:a16="http://schemas.microsoft.com/office/drawing/2014/main" val="2067162156"/>
                    </a:ext>
                  </a:extLst>
                </a:gridCol>
                <a:gridCol w="5966011">
                  <a:extLst>
                    <a:ext uri="{9D8B030D-6E8A-4147-A177-3AD203B41FA5}">
                      <a16:colId xmlns:a16="http://schemas.microsoft.com/office/drawing/2014/main" val="3344770771"/>
                    </a:ext>
                  </a:extLst>
                </a:gridCol>
              </a:tblGrid>
              <a:tr h="671211">
                <a:tc>
                  <a:txBody>
                    <a:bodyPr/>
                    <a:lstStyle/>
                    <a:p>
                      <a:endParaRPr kumimoji="1" lang="ja-JP" altLang="en-US" dirty="0">
                        <a:latin typeface="游ゴシック" panose="020B0400000000000000" pitchFamily="50" charset="-128"/>
                        <a:ea typeface="游ゴシック" panose="020B0400000000000000" pitchFamily="50" charset="-128"/>
                      </a:endParaRPr>
                    </a:p>
                  </a:txBody>
                  <a:tcPr>
                    <a:lnR w="3175"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r>
                        <a:rPr kumimoji="1" lang="ja-JP" altLang="en-US" sz="1800" b="1" dirty="0">
                          <a:solidFill>
                            <a:schemeClr val="tx1"/>
                          </a:solidFill>
                          <a:latin typeface="游ゴシック" panose="020B0400000000000000" pitchFamily="50" charset="-128"/>
                          <a:ea typeface="游ゴシック" panose="020B0400000000000000" pitchFamily="50" charset="-128"/>
                        </a:rPr>
                        <a:t>プラチナエリート</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lnSpc>
                          <a:spcPts val="1400"/>
                        </a:lnSpc>
                      </a:pPr>
                      <a:r>
                        <a:rPr lang="ja-JP" sz="1800" b="1" kern="100" dirty="0">
                          <a:solidFill>
                            <a:schemeClr val="tx1"/>
                          </a:solidFill>
                          <a:effectLst/>
                          <a:latin typeface="游ゴシック" panose="020B0400000000000000" pitchFamily="50" charset="-128"/>
                          <a:ea typeface="游ゴシック" panose="020B0400000000000000" pitchFamily="50" charset="-128"/>
                        </a:rPr>
                        <a:t>ワン～フォースター プラチナエリート</a:t>
                      </a:r>
                      <a:endParaRPr lang="ja-JP" sz="1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0170" marR="90170" marT="0" marB="0" anchor="ctr">
                    <a:lnL w="3175"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1848709075"/>
                  </a:ext>
                </a:extLst>
              </a:tr>
              <a:tr h="3824303">
                <a:tc>
                  <a:txBody>
                    <a:bodyPr/>
                    <a:lstStyle/>
                    <a:p>
                      <a:pPr algn="ctr"/>
                      <a:r>
                        <a:rPr kumimoji="1" lang="ja-JP" altLang="en-US" sz="1600" b="0" dirty="0">
                          <a:latin typeface="游ゴシック" panose="020B0400000000000000" pitchFamily="50" charset="-128"/>
                          <a:ea typeface="游ゴシック" panose="020B0400000000000000" pitchFamily="50" charset="-128"/>
                        </a:rPr>
                        <a:t>資格取得条件</a:t>
                      </a:r>
                    </a:p>
                  </a:txBody>
                  <a:tcPr anchor="ctr">
                    <a:lnR w="3175" cap="flat" cmpd="sng" algn="ctr">
                      <a:solidFill>
                        <a:schemeClr val="tx1"/>
                      </a:solidFill>
                      <a:prstDash val="solid"/>
                      <a:round/>
                      <a:headEnd type="none" w="med" len="med"/>
                      <a:tailEnd type="none" w="med" len="med"/>
                    </a:lnR>
                  </a:tcPr>
                </a:tc>
                <a:tc>
                  <a:txBody>
                    <a:bodyPr/>
                    <a:lstStyle/>
                    <a:p>
                      <a:endParaRPr kumimoji="1" lang="ja-JP" altLang="en-US" dirty="0">
                        <a:latin typeface="游ゴシック" panose="020B0400000000000000" pitchFamily="50" charset="-128"/>
                        <a:ea typeface="游ゴシック" panose="020B0400000000000000"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kumimoji="1" lang="en-US" altLang="ja-JP" dirty="0">
                        <a:latin typeface="游ゴシック" panose="020B0400000000000000" pitchFamily="50" charset="-128"/>
                        <a:ea typeface="游ゴシック" panose="020B0400000000000000" pitchFamily="50" charset="-128"/>
                      </a:endParaRPr>
                    </a:p>
                    <a:p>
                      <a:r>
                        <a:rPr kumimoji="1" lang="en-US" altLang="ja-JP" dirty="0">
                          <a:latin typeface="游ゴシック" panose="020B0400000000000000" pitchFamily="50" charset="-128"/>
                          <a:ea typeface="游ゴシック" panose="020B0400000000000000" pitchFamily="50" charset="-128"/>
                        </a:rPr>
                        <a:t> </a:t>
                      </a:r>
                      <a:endParaRPr kumimoji="1" lang="ja-JP" altLang="en-US" dirty="0">
                        <a:latin typeface="游ゴシック" panose="020B0400000000000000" pitchFamily="50" charset="-128"/>
                        <a:ea typeface="游ゴシック" panose="020B0400000000000000" pitchFamily="50" charset="-128"/>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7337489"/>
                  </a:ext>
                </a:extLst>
              </a:tr>
            </a:tbl>
          </a:graphicData>
        </a:graphic>
      </p:graphicFrame>
      <p:sp>
        <p:nvSpPr>
          <p:cNvPr id="5" name="2025年のチームエリートトリップ参加資格を達成。…">
            <a:extLst>
              <a:ext uri="{FF2B5EF4-FFF2-40B4-BE49-F238E27FC236}">
                <a16:creationId xmlns:a16="http://schemas.microsoft.com/office/drawing/2014/main" id="{4A4F01EE-CE31-D5C1-554D-7598BC1C96CD}"/>
              </a:ext>
            </a:extLst>
          </p:cNvPr>
          <p:cNvSpPr txBox="1"/>
          <p:nvPr/>
        </p:nvSpPr>
        <p:spPr>
          <a:xfrm>
            <a:off x="1400967" y="2732831"/>
            <a:ext cx="4574320" cy="36163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r>
              <a:rPr kumimoji="0" sz="1600" kern="0" spc="20" dirty="0">
                <a:solidFill>
                  <a:srgbClr val="000000"/>
                </a:solidFill>
                <a:latin typeface="游ゴシック" panose="020B0400000000000000" pitchFamily="50" charset="-128"/>
                <a:ea typeface="游ゴシック" panose="020B0400000000000000" pitchFamily="50" charset="-128"/>
                <a:sym typeface="小塚ゴシック Pro R"/>
              </a:rPr>
              <a:t>チームエリート</a:t>
            </a:r>
            <a:r>
              <a:rPr kumimoji="0" lang="ja-JP" altLang="en-US" sz="1600" kern="0" spc="2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600" kern="0" spc="20" dirty="0">
                <a:solidFill>
                  <a:srgbClr val="000000"/>
                </a:solidFill>
                <a:latin typeface="游ゴシック" panose="020B0400000000000000" pitchFamily="50" charset="-128"/>
                <a:ea typeface="游ゴシック" panose="020B0400000000000000" pitchFamily="50" charset="-128"/>
                <a:sym typeface="小塚ゴシック Pro R"/>
              </a:rPr>
              <a:t>トリップ</a:t>
            </a:r>
            <a:r>
              <a:rPr kumimoji="0" lang="ja-JP" altLang="en-US" sz="1600" kern="0" spc="2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en-US" sz="1600" kern="0" spc="20" dirty="0">
                <a:solidFill>
                  <a:srgbClr val="000000"/>
                </a:solidFill>
                <a:latin typeface="游ゴシック" panose="020B0400000000000000" pitchFamily="50" charset="-128"/>
                <a:ea typeface="游ゴシック" panose="020B0400000000000000" pitchFamily="50" charset="-128"/>
                <a:sym typeface="小塚ゴシック Pro R"/>
              </a:rPr>
              <a:t>2025</a:t>
            </a:r>
            <a:r>
              <a:rPr kumimoji="0" lang="ja-JP" altLang="en-US" sz="1600" kern="0" spc="20" dirty="0">
                <a:solidFill>
                  <a:srgbClr val="000000"/>
                </a:solidFill>
                <a:latin typeface="游ゴシック" panose="020B0400000000000000" pitchFamily="50" charset="-128"/>
                <a:ea typeface="游ゴシック" panose="020B0400000000000000" pitchFamily="50" charset="-128"/>
                <a:sym typeface="小塚ゴシック Pro R"/>
              </a:rPr>
              <a:t>の</a:t>
            </a:r>
            <a:r>
              <a:rPr kumimoji="0" sz="1600" kern="0" spc="20" dirty="0">
                <a:solidFill>
                  <a:srgbClr val="000000"/>
                </a:solidFill>
                <a:latin typeface="游ゴシック" panose="020B0400000000000000" pitchFamily="50" charset="-128"/>
                <a:ea typeface="游ゴシック" panose="020B0400000000000000" pitchFamily="50" charset="-128"/>
                <a:sym typeface="小塚ゴシック Pro R"/>
              </a:rPr>
              <a:t>参加資格</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取得条件</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を達成</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する</a:t>
            </a:r>
            <a:endParaRPr kumimoji="0" lang="en-US"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endParaRPr kumimoji="0"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r>
              <a:rPr kumimoji="0" sz="1600" kern="0" spc="40" dirty="0">
                <a:solidFill>
                  <a:srgbClr val="000000"/>
                </a:solidFill>
                <a:latin typeface="游ゴシック" panose="020B0400000000000000" pitchFamily="50" charset="-128"/>
                <a:ea typeface="游ゴシック" panose="020B0400000000000000" pitchFamily="50" charset="-128"/>
                <a:sym typeface="小塚ゴシック Pro R"/>
              </a:rPr>
              <a:t>年間</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組織ボリュームを</a:t>
            </a:r>
            <a:r>
              <a:rPr kumimoji="0" 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200</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万</a:t>
            </a:r>
            <a:r>
              <a:rPr kumimoji="0" sz="1600" kern="0" spc="40" dirty="0">
                <a:solidFill>
                  <a:srgbClr val="000000"/>
                </a:solidFill>
                <a:latin typeface="游ゴシック" panose="020B0400000000000000" pitchFamily="50" charset="-128"/>
                <a:ea typeface="游ゴシック" panose="020B0400000000000000" pitchFamily="50" charset="-128"/>
                <a:sym typeface="小塚ゴシック Pro R"/>
              </a:rPr>
              <a:t>ポイント</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以上</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達成する</a:t>
            </a:r>
            <a:endParaRPr kumimoji="0" lang="en-US"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endParaRPr kumimoji="0"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年間組織ボリュームを</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前年比</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で増加させる</a:t>
            </a:r>
            <a:endParaRPr kumimoji="0" lang="en-US"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endParaRPr kumimoji="0"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第</a:t>
            </a:r>
            <a:r>
              <a:rPr kumimoji="0" lang="en-US" altLang="ja-JP" sz="1600" kern="0" spc="-40" dirty="0">
                <a:solidFill>
                  <a:srgbClr val="000000"/>
                </a:solidFill>
                <a:latin typeface="游ゴシック" panose="020B0400000000000000" pitchFamily="50" charset="-128"/>
                <a:ea typeface="游ゴシック" panose="020B0400000000000000" pitchFamily="50" charset="-128"/>
                <a:sym typeface="小塚ゴシック Pro R"/>
              </a:rPr>
              <a:t>1</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世代（</a:t>
            </a:r>
            <a:r>
              <a:rPr kumimoji="0" lang="en-US" altLang="ja-JP" sz="1600" kern="0" spc="-40" dirty="0">
                <a:solidFill>
                  <a:srgbClr val="000000"/>
                </a:solidFill>
                <a:latin typeface="游ゴシック" panose="020B0400000000000000" pitchFamily="50" charset="-128"/>
                <a:ea typeface="游ゴシック" panose="020B0400000000000000" pitchFamily="50" charset="-128"/>
                <a:sym typeface="小塚ゴシック Pro R"/>
              </a:rPr>
              <a:t>G1</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）に</a:t>
            </a:r>
            <a:r>
              <a:rPr kumimoji="0" lang="en-US" altLang="ja-JP" sz="1600" kern="0" spc="-40" dirty="0">
                <a:solidFill>
                  <a:srgbClr val="000000"/>
                </a:solidFill>
                <a:latin typeface="游ゴシック" panose="020B0400000000000000" pitchFamily="50" charset="-128"/>
                <a:ea typeface="游ゴシック" panose="020B0400000000000000" pitchFamily="50" charset="-128"/>
                <a:sym typeface="小塚ゴシック Pro R"/>
              </a:rPr>
              <a:t>1</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en-US" altLang="ja-JP" sz="1600" kern="0" spc="-40" dirty="0">
                <a:solidFill>
                  <a:srgbClr val="000000"/>
                </a:solidFill>
                <a:latin typeface="游ゴシック" panose="020B0400000000000000" pitchFamily="50" charset="-128"/>
                <a:ea typeface="游ゴシック" panose="020B0400000000000000" pitchFamily="50" charset="-128"/>
                <a:sym typeface="小塚ゴシック Pro R"/>
              </a:rPr>
              <a:t>ID</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の</a:t>
            </a:r>
            <a:r>
              <a:rPr kumimoji="0" sz="1600" kern="0" spc="-40" dirty="0">
                <a:solidFill>
                  <a:srgbClr val="000000"/>
                </a:solidFill>
                <a:latin typeface="游ゴシック" panose="020B0400000000000000" pitchFamily="50" charset="-128"/>
                <a:ea typeface="游ゴシック" panose="020B0400000000000000" pitchFamily="50" charset="-128"/>
                <a:sym typeface="小塚ゴシック Pro R"/>
              </a:rPr>
              <a:t>NEW</a:t>
            </a:r>
            <a:r>
              <a:rPr kumimoji="0" lang="ja-JP" altLang="en-US" sz="1600" kern="0" spc="-40" dirty="0">
                <a:solidFill>
                  <a:srgbClr val="000000"/>
                </a:solidFill>
                <a:latin typeface="游ゴシック" panose="020B0400000000000000" pitchFamily="50" charset="-128"/>
                <a:ea typeface="游ゴシック" panose="020B0400000000000000" pitchFamily="50" charset="-128"/>
                <a:sym typeface="小塚ゴシック Pro R"/>
              </a:rPr>
              <a:t>ブランド レプリゼンタティブ</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を育成する</a:t>
            </a:r>
            <a:endParaRPr kumimoji="0" lang="en-US" altLang="ja-JP"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en-US" altLang="ja-JP" sz="1050" kern="0" spc="-6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ja-JP" altLang="en-US" sz="1050" kern="0" spc="-60" dirty="0">
                <a:solidFill>
                  <a:srgbClr val="000000"/>
                </a:solidFill>
                <a:latin typeface="游ゴシック" panose="020B0400000000000000" pitchFamily="50" charset="-128"/>
                <a:ea typeface="游ゴシック" panose="020B0400000000000000" pitchFamily="50" charset="-128"/>
                <a:sym typeface="小塚ゴシック Pro R"/>
              </a:rPr>
              <a:t>当該ダウンラインは、条件達成月の翌月に</a:t>
            </a:r>
            <a:r>
              <a:rPr kumimoji="0" lang="en-US" altLang="ja-JP" sz="1050" kern="0" spc="-60" dirty="0">
                <a:solidFill>
                  <a:srgbClr val="000000"/>
                </a:solidFill>
                <a:latin typeface="游ゴシック" panose="020B0400000000000000" pitchFamily="50" charset="-128"/>
                <a:ea typeface="游ゴシック" panose="020B0400000000000000" pitchFamily="50" charset="-128"/>
                <a:sym typeface="小塚ゴシック Pro R"/>
              </a:rPr>
              <a:t>2,000GSV</a:t>
            </a:r>
            <a:r>
              <a:rPr kumimoji="0" lang="ja-JP" altLang="en-US" sz="1050" kern="0" spc="-60" dirty="0">
                <a:solidFill>
                  <a:srgbClr val="000000"/>
                </a:solidFill>
                <a:latin typeface="游ゴシック" panose="020B0400000000000000" pitchFamily="50" charset="-128"/>
                <a:ea typeface="游ゴシック" panose="020B0400000000000000" pitchFamily="50" charset="-128"/>
                <a:sym typeface="小塚ゴシック Pro R"/>
              </a:rPr>
              <a:t>の達成が必要</a:t>
            </a:r>
          </a:p>
          <a:p>
            <a:pPr hangingPunct="0">
              <a:buSzPct val="100000"/>
              <a:defRPr sz="2600">
                <a:latin typeface="小塚ゴシック Pro R"/>
                <a:ea typeface="小塚ゴシック Pro R"/>
                <a:cs typeface="小塚ゴシック Pro R"/>
                <a:sym typeface="小塚ゴシック Pro R"/>
              </a:defRPr>
            </a:pPr>
            <a:r>
              <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ja-JP" altLang="en-US" sz="1050" kern="0" dirty="0">
                <a:solidFill>
                  <a:srgbClr val="000000"/>
                </a:solidFill>
                <a:latin typeface="游ゴシック" panose="020B0400000000000000" pitchFamily="50" charset="-128"/>
                <a:ea typeface="游ゴシック" panose="020B0400000000000000" pitchFamily="50" charset="-128"/>
                <a:sym typeface="小塚ゴシック Pro R"/>
              </a:rPr>
              <a:t>復活ブランド レプリゼンタティブはカウント対象外</a:t>
            </a:r>
          </a:p>
          <a:p>
            <a:pPr hangingPunct="0">
              <a:buSzPct val="100000"/>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a:t>
            </a:r>
            <a:endParaRPr kumimoji="0"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AutoNum type="arabicPeriod" startAt="5"/>
              <a:defRPr sz="3200">
                <a:latin typeface="小塚ゴシック Pro R"/>
                <a:ea typeface="小塚ゴシック Pro R"/>
                <a:cs typeface="小塚ゴシック Pro R"/>
                <a:sym typeface="小塚ゴシック Pro R"/>
              </a:defRPr>
            </a:pP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2025年1月</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3月にプレジデンシャル</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ディレクター</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を維持する</a:t>
            </a:r>
            <a:endParaRPr kumimoji="0" sz="1600" kern="0" dirty="0">
              <a:solidFill>
                <a:srgbClr val="000000"/>
              </a:solidFill>
              <a:latin typeface="游ゴシック" panose="020B0400000000000000" pitchFamily="50" charset="-128"/>
              <a:ea typeface="游ゴシック" panose="020B0400000000000000" pitchFamily="50" charset="-128"/>
              <a:sym typeface="小塚ゴシック Pro R"/>
            </a:endParaRPr>
          </a:p>
        </p:txBody>
      </p:sp>
      <p:sp>
        <p:nvSpPr>
          <p:cNvPr id="7" name="すべてのプラチナエリートの要件を達成する。…">
            <a:extLst>
              <a:ext uri="{FF2B5EF4-FFF2-40B4-BE49-F238E27FC236}">
                <a16:creationId xmlns:a16="http://schemas.microsoft.com/office/drawing/2014/main" id="{FCEC1063-FD32-8141-CCFC-00E705B8192D}"/>
              </a:ext>
            </a:extLst>
          </p:cNvPr>
          <p:cNvSpPr txBox="1"/>
          <p:nvPr/>
        </p:nvSpPr>
        <p:spPr>
          <a:xfrm>
            <a:off x="6012767" y="2776891"/>
            <a:ext cx="5787026" cy="32855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プラチナエリート</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資格取得条件</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を</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すべて</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達成する</a:t>
            </a:r>
            <a:endParaRPr kumimoji="0" lang="en-US"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endParaRPr kumimoji="0"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342900" indent="-342900" hangingPunct="0">
              <a:buSzPct val="100000"/>
              <a:buFontTx/>
              <a:buAutoNum type="arabicPeriod"/>
              <a:defRPr sz="3200">
                <a:latin typeface="小塚ゴシック Pro R"/>
                <a:ea typeface="小塚ゴシック Pro R"/>
                <a:cs typeface="小塚ゴシック Pro R"/>
                <a:sym typeface="小塚ゴシック Pro R"/>
              </a:defRPr>
            </a:pPr>
            <a:r>
              <a:rPr kumimoji="0" lang="en-US" altLang="ja-JP" sz="1600" kern="0" spc="-60" dirty="0">
                <a:solidFill>
                  <a:srgbClr val="000000"/>
                </a:solidFill>
                <a:latin typeface="游ゴシック" panose="020B0400000000000000" pitchFamily="50" charset="-128"/>
                <a:ea typeface="游ゴシック" panose="020B0400000000000000" pitchFamily="50" charset="-128"/>
                <a:sym typeface="小塚ゴシック Pro R"/>
              </a:rPr>
              <a:t>2024</a:t>
            </a:r>
            <a:r>
              <a:rPr kumimoji="0" lang="ja-JP" altLang="en-US" sz="1600" kern="0" spc="-60" dirty="0">
                <a:solidFill>
                  <a:srgbClr val="000000"/>
                </a:solidFill>
                <a:latin typeface="游ゴシック" panose="020B0400000000000000" pitchFamily="50" charset="-128"/>
                <a:ea typeface="游ゴシック" panose="020B0400000000000000" pitchFamily="50" charset="-128"/>
                <a:sym typeface="小塚ゴシック Pro R"/>
              </a:rPr>
              <a:t>年</a:t>
            </a:r>
            <a:r>
              <a:rPr kumimoji="0" lang="en-US" altLang="ja-JP" sz="1600" kern="0" spc="-60" dirty="0">
                <a:solidFill>
                  <a:srgbClr val="000000"/>
                </a:solidFill>
                <a:latin typeface="游ゴシック" panose="020B0400000000000000" pitchFamily="50" charset="-128"/>
                <a:ea typeface="游ゴシック" panose="020B0400000000000000" pitchFamily="50" charset="-128"/>
                <a:sym typeface="小塚ゴシック Pro R"/>
              </a:rPr>
              <a:t>12</a:t>
            </a:r>
            <a:r>
              <a:rPr kumimoji="0" lang="ja-JP" altLang="en-US" sz="1600" kern="0" spc="-60" dirty="0">
                <a:solidFill>
                  <a:srgbClr val="000000"/>
                </a:solidFill>
                <a:latin typeface="游ゴシック" panose="020B0400000000000000" pitchFamily="50" charset="-128"/>
                <a:ea typeface="游ゴシック" panose="020B0400000000000000" pitchFamily="50" charset="-128"/>
                <a:sym typeface="小塚ゴシック Pro R"/>
              </a:rPr>
              <a:t>月に</a:t>
            </a:r>
            <a:r>
              <a:rPr kumimoji="0" lang="en-US" altLang="ja-JP" sz="1600" kern="0" spc="-60" dirty="0">
                <a:solidFill>
                  <a:srgbClr val="000000"/>
                </a:solidFill>
                <a:latin typeface="游ゴシック" panose="020B0400000000000000" pitchFamily="50" charset="-128"/>
                <a:ea typeface="游ゴシック" panose="020B0400000000000000" pitchFamily="50" charset="-128"/>
                <a:sym typeface="小塚ゴシック Pro R"/>
              </a:rPr>
              <a:t>5,000</a:t>
            </a:r>
            <a:r>
              <a:rPr kumimoji="0" lang="ja-JP" altLang="en-US" sz="1600" kern="0" spc="-60" dirty="0">
                <a:solidFill>
                  <a:srgbClr val="000000"/>
                </a:solidFill>
                <a:latin typeface="游ゴシック" panose="020B0400000000000000" pitchFamily="50" charset="-128"/>
                <a:ea typeface="游ゴシック" panose="020B0400000000000000" pitchFamily="50" charset="-128"/>
                <a:sym typeface="小塚ゴシック Pro R"/>
              </a:rPr>
              <a:t>ポイント以上のリーダーシップ チームを</a:t>
            </a:r>
            <a:r>
              <a:rPr kumimoji="0" lang="en-US" altLang="ja-JP" sz="1600" kern="0" dirty="0">
                <a:solidFill>
                  <a:srgbClr val="000000"/>
                </a:solidFill>
                <a:latin typeface="游ゴシック" panose="020B0400000000000000" pitchFamily="50" charset="-128"/>
                <a:ea typeface="游ゴシック" panose="020B0400000000000000" pitchFamily="50" charset="-128"/>
                <a:sym typeface="小塚ゴシック Pro R"/>
              </a:rPr>
              <a:t>2023</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年</a:t>
            </a:r>
            <a:r>
              <a:rPr kumimoji="0" lang="en-US" altLang="ja-JP" sz="1600" kern="0" dirty="0">
                <a:solidFill>
                  <a:srgbClr val="000000"/>
                </a:solidFill>
                <a:latin typeface="游ゴシック" panose="020B0400000000000000" pitchFamily="50" charset="-128"/>
                <a:ea typeface="游ゴシック" panose="020B0400000000000000" pitchFamily="50" charset="-128"/>
                <a:sym typeface="小塚ゴシック Pro R"/>
              </a:rPr>
              <a:t>12</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月より</a:t>
            </a:r>
            <a:r>
              <a:rPr kumimoji="0" lang="en-US" altLang="ja-JP" sz="1600" kern="0" dirty="0">
                <a:solidFill>
                  <a:srgbClr val="000000"/>
                </a:solidFill>
                <a:latin typeface="游ゴシック" panose="020B0400000000000000" pitchFamily="50" charset="-128"/>
                <a:ea typeface="游ゴシック" panose="020B0400000000000000" pitchFamily="50" charset="-128"/>
                <a:sym typeface="小塚ゴシック Pro R"/>
              </a:rPr>
              <a:t>1</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en-US" altLang="ja-JP" sz="1600" kern="0" dirty="0">
                <a:solidFill>
                  <a:srgbClr val="000000"/>
                </a:solidFill>
                <a:latin typeface="游ゴシック" panose="020B0400000000000000" pitchFamily="50" charset="-128"/>
                <a:ea typeface="游ゴシック" panose="020B0400000000000000" pitchFamily="50" charset="-128"/>
                <a:sym typeface="小塚ゴシック Pro R"/>
              </a:rPr>
              <a:t>ID</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以上増加させる</a:t>
            </a:r>
            <a:endParaRPr kumimoji="0" lang="en-US" altLang="ja-JP"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en-US" altLang="ja-JP" sz="1050" kern="0" spc="30" dirty="0">
                <a:solidFill>
                  <a:srgbClr val="000000"/>
                </a:solidFill>
                <a:latin typeface="游ゴシック" panose="020B0400000000000000" pitchFamily="50" charset="-128"/>
                <a:ea typeface="游ゴシック" panose="020B0400000000000000" pitchFamily="50" charset="-128"/>
                <a:sym typeface="小塚ゴシック Pro R"/>
              </a:rPr>
              <a:t>※2023</a:t>
            </a:r>
            <a:r>
              <a:rPr kumimoji="0" lang="ja-JP" altLang="en-US" sz="1050" kern="0" spc="30" dirty="0">
                <a:solidFill>
                  <a:srgbClr val="000000"/>
                </a:solidFill>
                <a:latin typeface="游ゴシック" panose="020B0400000000000000" pitchFamily="50" charset="-128"/>
                <a:ea typeface="游ゴシック" panose="020B0400000000000000" pitchFamily="50" charset="-128"/>
                <a:sym typeface="小塚ゴシック Pro R"/>
              </a:rPr>
              <a:t>年</a:t>
            </a:r>
            <a:r>
              <a:rPr kumimoji="0" lang="en-US" altLang="ja-JP" sz="1050" kern="0" spc="30" dirty="0">
                <a:solidFill>
                  <a:srgbClr val="000000"/>
                </a:solidFill>
                <a:latin typeface="游ゴシック" panose="020B0400000000000000" pitchFamily="50" charset="-128"/>
                <a:ea typeface="游ゴシック" panose="020B0400000000000000" pitchFamily="50" charset="-128"/>
                <a:sym typeface="小塚ゴシック Pro R"/>
              </a:rPr>
              <a:t>12</a:t>
            </a:r>
            <a:r>
              <a:rPr kumimoji="0" lang="ja-JP" altLang="en-US" sz="1050" kern="0" spc="30" dirty="0">
                <a:solidFill>
                  <a:srgbClr val="000000"/>
                </a:solidFill>
                <a:latin typeface="游ゴシック" panose="020B0400000000000000" pitchFamily="50" charset="-128"/>
                <a:ea typeface="游ゴシック" panose="020B0400000000000000" pitchFamily="50" charset="-128"/>
                <a:sym typeface="小塚ゴシック Pro R"/>
              </a:rPr>
              <a:t>月のリーダーシップ チーム数により、条件達成のために必要な増加数は</a:t>
            </a:r>
            <a:endParaRPr kumimoji="0" lang="en-US" altLang="ja-JP" sz="1050" kern="0" spc="3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3200">
                <a:latin typeface="小塚ゴシック Pro R"/>
                <a:ea typeface="小塚ゴシック Pro R"/>
                <a:cs typeface="小塚ゴシック Pro R"/>
                <a:sym typeface="小塚ゴシック Pro R"/>
              </a:defRPr>
            </a:pPr>
            <a:r>
              <a:rPr kumimoji="0" lang="en-US" altLang="ja-JP" sz="1050" kern="0" spc="3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ja-JP" altLang="en-US" sz="1050" kern="0" spc="3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ja-JP" altLang="en-US" sz="1050" kern="0" dirty="0">
                <a:solidFill>
                  <a:srgbClr val="000000"/>
                </a:solidFill>
                <a:latin typeface="游ゴシック" panose="020B0400000000000000" pitchFamily="50" charset="-128"/>
                <a:ea typeface="游ゴシック" panose="020B0400000000000000" pitchFamily="50" charset="-128"/>
                <a:sym typeface="小塚ゴシック Pro R"/>
              </a:rPr>
              <a:t>異なる（最終ページ参照）</a:t>
            </a:r>
            <a:endPar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3200">
                <a:latin typeface="小塚ゴシック Pro R"/>
                <a:ea typeface="小塚ゴシック Pro R"/>
                <a:cs typeface="小塚ゴシック Pro R"/>
                <a:sym typeface="小塚ゴシック Pro R"/>
              </a:defRPr>
            </a:pPr>
            <a:r>
              <a:rPr kumimoji="0" lang="en-US" sz="105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lang="ja-JP" altLang="en-US" sz="1050" kern="0" dirty="0">
                <a:solidFill>
                  <a:srgbClr val="000000"/>
                </a:solidFill>
                <a:latin typeface="游ゴシック" panose="020B0400000000000000" pitchFamily="50" charset="-128"/>
                <a:ea typeface="游ゴシック" panose="020B0400000000000000" pitchFamily="50" charset="-128"/>
                <a:sym typeface="小塚ゴシック Pro R"/>
              </a:rPr>
              <a:t>リーダーシップ チーム数は最大</a:t>
            </a:r>
            <a:r>
              <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rPr>
              <a:t>6 ID</a:t>
            </a:r>
            <a:endParaRPr kumimoji="0" lang="en-US" sz="105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3200">
                <a:latin typeface="小塚ゴシック Pro R"/>
                <a:ea typeface="小塚ゴシック Pro R"/>
                <a:cs typeface="小塚ゴシック Pro R"/>
                <a:sym typeface="小塚ゴシック Pro R"/>
              </a:defRPr>
            </a:pPr>
            <a:endParaRPr kumimoji="0" lang="en-US"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３．</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年間組織</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ボリュームを前年比で増加させる</a:t>
            </a:r>
            <a:endParaRPr kumimoji="0" sz="1600" kern="0" dirty="0">
              <a:solidFill>
                <a:srgbClr val="000000"/>
              </a:solidFill>
              <a:latin typeface="游ゴシック" panose="020B0400000000000000" pitchFamily="50" charset="-128"/>
              <a:ea typeface="游ゴシック" panose="020B0400000000000000" pitchFamily="50" charset="-128"/>
              <a:cs typeface="Inter SemiBold"/>
              <a:sym typeface="Inter SemiBold"/>
            </a:endParaRPr>
          </a:p>
          <a:p>
            <a:pPr marL="228600" lvl="1" hangingPunct="0">
              <a:buSzPct val="100000"/>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ワン</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スター：50</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万ポイント</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以上</a:t>
            </a:r>
            <a:endParaRPr kumimoji="0" sz="1600" kern="0" dirty="0">
              <a:solidFill>
                <a:srgbClr val="000000"/>
              </a:solidFill>
              <a:latin typeface="游ゴシック" panose="020B0400000000000000" pitchFamily="50" charset="-128"/>
              <a:ea typeface="游ゴシック" panose="020B0400000000000000" pitchFamily="50" charset="-128"/>
              <a:cs typeface="Inter SemiBold"/>
              <a:sym typeface="Inter SemiBold"/>
            </a:endParaRPr>
          </a:p>
          <a:p>
            <a:pPr marL="228600" lvl="1" hangingPunct="0">
              <a:buSzPct val="100000"/>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ツー</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スター：100</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万ポイント以上</a:t>
            </a:r>
            <a:endParaRPr kumimoji="0" lang="ja-JP" altLang="en-US" sz="1600" kern="0" dirty="0">
              <a:solidFill>
                <a:srgbClr val="000000"/>
              </a:solidFill>
              <a:latin typeface="游ゴシック" panose="020B0400000000000000" pitchFamily="50" charset="-128"/>
              <a:ea typeface="游ゴシック" panose="020B0400000000000000" pitchFamily="50" charset="-128"/>
              <a:cs typeface="Inter SemiBold"/>
              <a:sym typeface="Inter SemiBold"/>
            </a:endParaRPr>
          </a:p>
          <a:p>
            <a:pPr marL="228600" lvl="1" hangingPunct="0">
              <a:buSzPct val="100000"/>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スリースター：</a:t>
            </a:r>
            <a:r>
              <a:rPr kumimoji="0" lang="en-US" altLang="ja-JP" sz="1600" kern="0" dirty="0">
                <a:solidFill>
                  <a:srgbClr val="000000"/>
                </a:solidFill>
                <a:latin typeface="游ゴシック" panose="020B0400000000000000" pitchFamily="50" charset="-128"/>
                <a:ea typeface="游ゴシック" panose="020B0400000000000000" pitchFamily="50" charset="-128"/>
                <a:sym typeface="小塚ゴシック Pro R"/>
              </a:rPr>
              <a:t>150</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万ポイント以上</a:t>
            </a:r>
            <a:endParaRPr kumimoji="0" lang="ja-JP" altLang="en-US" sz="1600" kern="0" dirty="0">
              <a:solidFill>
                <a:srgbClr val="000000"/>
              </a:solidFill>
              <a:latin typeface="游ゴシック" panose="020B0400000000000000" pitchFamily="50" charset="-128"/>
              <a:ea typeface="游ゴシック" panose="020B0400000000000000" pitchFamily="50" charset="-128"/>
              <a:cs typeface="Inter SemiBold"/>
              <a:sym typeface="Inter SemiBold"/>
            </a:endParaRPr>
          </a:p>
          <a:p>
            <a:pPr marL="228600" lvl="1" hangingPunct="0">
              <a:buSzPct val="100000"/>
              <a:defRPr sz="3200">
                <a:latin typeface="小塚ゴシック Pro R"/>
                <a:ea typeface="小塚ゴシック Pro R"/>
                <a:cs typeface="小塚ゴシック Pro R"/>
                <a:sym typeface="小塚ゴシック Pro R"/>
              </a:defRPr>
            </a:pP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　フォー</a:t>
            </a:r>
            <a:r>
              <a:rPr kumimoji="0" sz="1600" kern="0" dirty="0">
                <a:solidFill>
                  <a:srgbClr val="000000"/>
                </a:solidFill>
                <a:latin typeface="游ゴシック" panose="020B0400000000000000" pitchFamily="50" charset="-128"/>
                <a:ea typeface="游ゴシック" panose="020B0400000000000000" pitchFamily="50" charset="-128"/>
                <a:sym typeface="小塚ゴシック Pro R"/>
              </a:rPr>
              <a:t>スター：200</a:t>
            </a:r>
            <a:r>
              <a:rPr kumimoji="0" lang="ja-JP" altLang="en-US" sz="1600" kern="0" dirty="0">
                <a:solidFill>
                  <a:srgbClr val="000000"/>
                </a:solidFill>
                <a:latin typeface="游ゴシック" panose="020B0400000000000000" pitchFamily="50" charset="-128"/>
                <a:ea typeface="游ゴシック" panose="020B0400000000000000" pitchFamily="50" charset="-128"/>
                <a:sym typeface="小塚ゴシック Pro R"/>
              </a:rPr>
              <a:t>万ポイント以上</a:t>
            </a:r>
            <a:endParaRPr kumimoji="0" lang="en-US" sz="16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228600" lvl="1" hangingPunct="0">
              <a:buSzPct val="100000"/>
              <a:defRPr sz="3200">
                <a:latin typeface="小塚ゴシック Pro R"/>
                <a:ea typeface="小塚ゴシック Pro R"/>
                <a:cs typeface="小塚ゴシック Pro R"/>
                <a:sym typeface="小塚ゴシック Pro R"/>
              </a:defRPr>
            </a:pPr>
            <a:r>
              <a:rPr kumimoji="0" lang="en-US" altLang="ja-JP" sz="1050" kern="0" spc="-40" dirty="0">
                <a:solidFill>
                  <a:srgbClr val="000000"/>
                </a:solidFill>
                <a:latin typeface="游ゴシック" panose="020B0400000000000000" pitchFamily="50" charset="-128"/>
                <a:ea typeface="游ゴシック" panose="020B0400000000000000" pitchFamily="50" charset="-128"/>
                <a:sym typeface="小塚ゴシック Pro R"/>
              </a:rPr>
              <a:t>     ※1</a:t>
            </a:r>
            <a:r>
              <a:rPr kumimoji="0" lang="ja-JP" altLang="en-US" sz="1050" kern="0" spc="-4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en-US" altLang="ja-JP" sz="1050" kern="0" spc="-40" dirty="0">
                <a:solidFill>
                  <a:srgbClr val="000000"/>
                </a:solidFill>
                <a:latin typeface="游ゴシック" panose="020B0400000000000000" pitchFamily="50" charset="-128"/>
                <a:ea typeface="游ゴシック" panose="020B0400000000000000" pitchFamily="50" charset="-128"/>
                <a:sym typeface="小塚ゴシック Pro R"/>
              </a:rPr>
              <a:t>ID</a:t>
            </a:r>
            <a:r>
              <a:rPr kumimoji="0" lang="ja-JP" altLang="en-US" sz="1050" kern="0" spc="-40" dirty="0">
                <a:solidFill>
                  <a:srgbClr val="000000"/>
                </a:solidFill>
                <a:latin typeface="游ゴシック" panose="020B0400000000000000" pitchFamily="50" charset="-128"/>
                <a:ea typeface="游ゴシック" panose="020B0400000000000000" pitchFamily="50" charset="-128"/>
                <a:sym typeface="小塚ゴシック Pro R"/>
              </a:rPr>
              <a:t>のリーダーシップ チームからカウントできる増加ポイントは、最大</a:t>
            </a:r>
            <a:r>
              <a:rPr kumimoji="0" lang="en-US" altLang="ja-JP" sz="1050" kern="0" spc="-40" dirty="0">
                <a:solidFill>
                  <a:srgbClr val="000000"/>
                </a:solidFill>
                <a:latin typeface="游ゴシック" panose="020B0400000000000000" pitchFamily="50" charset="-128"/>
                <a:ea typeface="游ゴシック" panose="020B0400000000000000" pitchFamily="50" charset="-128"/>
                <a:sym typeface="小塚ゴシック Pro R"/>
              </a:rPr>
              <a:t>100</a:t>
            </a:r>
            <a:r>
              <a:rPr kumimoji="0" lang="ja-JP" altLang="en-US" sz="1050" kern="0" spc="-40" dirty="0">
                <a:solidFill>
                  <a:srgbClr val="000000"/>
                </a:solidFill>
                <a:latin typeface="游ゴシック" panose="020B0400000000000000" pitchFamily="50" charset="-128"/>
                <a:ea typeface="游ゴシック" panose="020B0400000000000000" pitchFamily="50" charset="-128"/>
                <a:sym typeface="小塚ゴシック Pro R"/>
              </a:rPr>
              <a:t>万ポイント</a:t>
            </a:r>
            <a:endParaRPr kumimoji="0" sz="1050" kern="0" spc="-40" dirty="0">
              <a:solidFill>
                <a:srgbClr val="000000"/>
              </a:solidFill>
              <a:latin typeface="游ゴシック" panose="020B0400000000000000" pitchFamily="50" charset="-128"/>
              <a:ea typeface="游ゴシック" panose="020B0400000000000000" pitchFamily="50" charset="-128"/>
              <a:sym typeface="小塚ゴシック Pro R"/>
            </a:endParaRPr>
          </a:p>
        </p:txBody>
      </p:sp>
      <p:sp>
        <p:nvSpPr>
          <p:cNvPr id="8" name="テキスト ボックス 7">
            <a:extLst>
              <a:ext uri="{FF2B5EF4-FFF2-40B4-BE49-F238E27FC236}">
                <a16:creationId xmlns:a16="http://schemas.microsoft.com/office/drawing/2014/main" id="{832E991C-5EDE-FF5B-04A7-702930E89840}"/>
              </a:ext>
            </a:extLst>
          </p:cNvPr>
          <p:cNvSpPr txBox="1"/>
          <p:nvPr/>
        </p:nvSpPr>
        <p:spPr>
          <a:xfrm>
            <a:off x="223777" y="1507183"/>
            <a:ext cx="5082612"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対象期間：</a:t>
            </a:r>
            <a:r>
              <a:rPr kumimoji="0" lang="en-US" altLang="ja-JP"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2024</a:t>
            </a:r>
            <a:r>
              <a:rPr kumimoji="0" lang="ja-JP" altLang="en-US"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年</a:t>
            </a:r>
            <a:r>
              <a:rPr kumimoji="0" lang="en-US" altLang="ja-JP"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1</a:t>
            </a:r>
            <a:r>
              <a:rPr kumimoji="0" lang="ja-JP" altLang="en-US"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月</a:t>
            </a:r>
            <a:r>
              <a:rPr kumimoji="0" lang="en-US" altLang="ja-JP"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1</a:t>
            </a:r>
            <a:r>
              <a:rPr kumimoji="0" lang="ja-JP" altLang="en-US"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日（月）～</a:t>
            </a:r>
            <a:r>
              <a:rPr kumimoji="0" lang="en-US" altLang="ja-JP"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12</a:t>
            </a:r>
            <a:r>
              <a:rPr kumimoji="0" lang="ja-JP" altLang="en-US"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月</a:t>
            </a:r>
            <a:r>
              <a:rPr kumimoji="0" lang="en-US" altLang="ja-JP"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31</a:t>
            </a:r>
            <a:r>
              <a:rPr kumimoji="0" lang="ja-JP" altLang="en-US" sz="1600" b="0" i="0" u="none" strike="noStrike" cap="none" spc="0" normalizeH="0" baseline="0" dirty="0">
                <a:ln>
                  <a:noFill/>
                </a:ln>
                <a:solidFill>
                  <a:srgbClr val="000000"/>
                </a:solidFill>
                <a:effectLst/>
                <a:uFillTx/>
                <a:latin typeface="游ゴシック" panose="020B0400000000000000" pitchFamily="50" charset="-128"/>
                <a:ea typeface="游ゴシック" panose="020B0400000000000000" pitchFamily="50" charset="-128"/>
                <a:sym typeface="游ゴシック"/>
              </a:rPr>
              <a:t>日（火）</a:t>
            </a:r>
          </a:p>
        </p:txBody>
      </p:sp>
    </p:spTree>
    <p:extLst>
      <p:ext uri="{BB962C8B-B14F-4D97-AF65-F5344CB8AC3E}">
        <p14:creationId xmlns:p14="http://schemas.microsoft.com/office/powerpoint/2010/main" val="6931107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 name="Picture 6" descr="Picture 6"/>
          <p:cNvPicPr>
            <a:picLocks noChangeAspect="1"/>
          </p:cNvPicPr>
          <p:nvPr/>
        </p:nvPicPr>
        <p:blipFill>
          <a:blip r:embed="rId3"/>
          <a:stretch>
            <a:fillRect/>
          </a:stretch>
        </p:blipFill>
        <p:spPr>
          <a:xfrm>
            <a:off x="3894066" y="-35133"/>
            <a:ext cx="2957715" cy="1446631"/>
          </a:xfrm>
          <a:prstGeom prst="rect">
            <a:avLst/>
          </a:prstGeom>
          <a:ln w="12700">
            <a:miter lim="400000"/>
          </a:ln>
        </p:spPr>
      </p:pic>
      <p:grpSp>
        <p:nvGrpSpPr>
          <p:cNvPr id="983" name="Group"/>
          <p:cNvGrpSpPr/>
          <p:nvPr/>
        </p:nvGrpSpPr>
        <p:grpSpPr>
          <a:xfrm>
            <a:off x="6964172" y="136308"/>
            <a:ext cx="3226410" cy="913464"/>
            <a:chOff x="0" y="2362"/>
            <a:chExt cx="6452819" cy="1826925"/>
          </a:xfrm>
        </p:grpSpPr>
        <p:pic>
          <p:nvPicPr>
            <p:cNvPr id="981" name="Group" descr="Group"/>
            <p:cNvPicPr>
              <a:picLocks noChangeAspect="1"/>
            </p:cNvPicPr>
            <p:nvPr/>
          </p:nvPicPr>
          <p:blipFill>
            <a:blip r:embed="rId4"/>
            <a:stretch>
              <a:fillRect/>
            </a:stretch>
          </p:blipFill>
          <p:spPr>
            <a:xfrm>
              <a:off x="0" y="1024454"/>
              <a:ext cx="6452819" cy="804833"/>
            </a:xfrm>
            <a:prstGeom prst="rect">
              <a:avLst/>
            </a:prstGeom>
            <a:ln w="12700" cap="flat">
              <a:noFill/>
              <a:miter lim="400000"/>
            </a:ln>
            <a:effectLst/>
          </p:spPr>
        </p:pic>
        <p:sp>
          <p:nvSpPr>
            <p:cNvPr id="982" name="2024"/>
            <p:cNvSpPr txBox="1"/>
            <p:nvPr/>
          </p:nvSpPr>
          <p:spPr>
            <a:xfrm>
              <a:off x="449564" y="2362"/>
              <a:ext cx="2135200" cy="108747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defTabSz="2438337">
                <a:defRPr sz="6400" cap="all">
                  <a:solidFill>
                    <a:srgbClr val="B9B9B9"/>
                  </a:solidFill>
                  <a:latin typeface="Inter Regular Regular"/>
                  <a:ea typeface="Inter Regular Regular"/>
                  <a:cs typeface="Inter Regular Regular"/>
                  <a:sym typeface="Inter Regular Regular"/>
                </a:defRPr>
              </a:lvl1pPr>
            </a:lstStyle>
            <a:p>
              <a:pPr defTabSz="1219169" hangingPunct="0"/>
              <a:r>
                <a:rPr kumimoji="0" sz="3200" kern="0"/>
                <a:t>2024</a:t>
              </a:r>
            </a:p>
          </p:txBody>
        </p:sp>
      </p:grpSp>
      <p:sp>
        <p:nvSpPr>
          <p:cNvPr id="984" name="2024"/>
          <p:cNvSpPr txBox="1"/>
          <p:nvPr/>
        </p:nvSpPr>
        <p:spPr>
          <a:xfrm>
            <a:off x="8904005" y="942159"/>
            <a:ext cx="1423003" cy="6052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2438337">
              <a:defRPr sz="7200" cap="all">
                <a:solidFill>
                  <a:srgbClr val="B9B9B9"/>
                </a:solidFill>
                <a:latin typeface="Inter Regular Regular"/>
                <a:ea typeface="Inter Regular Regular"/>
                <a:cs typeface="Inter Regular Regular"/>
                <a:sym typeface="Inter Regular Regular"/>
              </a:defRPr>
            </a:lvl1pPr>
          </a:lstStyle>
          <a:p>
            <a:pPr defTabSz="1219169" hangingPunct="0"/>
            <a:r>
              <a:rPr kumimoji="0" sz="3600" kern="0"/>
              <a:t>Elite</a:t>
            </a:r>
          </a:p>
        </p:txBody>
      </p:sp>
      <p:sp>
        <p:nvSpPr>
          <p:cNvPr id="985" name="四角形"/>
          <p:cNvSpPr/>
          <p:nvPr/>
        </p:nvSpPr>
        <p:spPr>
          <a:xfrm>
            <a:off x="2789632" y="2456106"/>
            <a:ext cx="7726018" cy="2507849"/>
          </a:xfrm>
          <a:prstGeom prst="rect">
            <a:avLst/>
          </a:prstGeom>
          <a:solidFill>
            <a:srgbClr val="FFFFFF"/>
          </a:solidFill>
          <a:ln w="12700">
            <a:miter lim="400000"/>
          </a:ln>
        </p:spPr>
        <p:txBody>
          <a:bodyPr lIns="50800" tIns="50800" rIns="50800" bIns="50800" anchor="ctr"/>
          <a:lstStyle/>
          <a:p>
            <a:pPr hangingPunct="0">
              <a:defRPr>
                <a:latin typeface="Inter SemiBold"/>
                <a:ea typeface="Inter SemiBold"/>
                <a:cs typeface="Inter SemiBold"/>
                <a:sym typeface="Inter SemiBold"/>
              </a:defRPr>
            </a:pPr>
            <a:endParaRPr kumimoji="0" kern="0">
              <a:solidFill>
                <a:srgbClr val="000000"/>
              </a:solidFill>
              <a:latin typeface="Kozuka Gothic Pro R" panose="020B0400000000000000" pitchFamily="34" charset="-128"/>
              <a:ea typeface="Kozuka Gothic Pro R" panose="020B0400000000000000" pitchFamily="34" charset="-128"/>
              <a:sym typeface="Inter SemiBold"/>
            </a:endParaRPr>
          </a:p>
        </p:txBody>
      </p:sp>
      <p:graphicFrame>
        <p:nvGraphicFramePr>
          <p:cNvPr id="3" name="表 2">
            <a:extLst>
              <a:ext uri="{FF2B5EF4-FFF2-40B4-BE49-F238E27FC236}">
                <a16:creationId xmlns:a16="http://schemas.microsoft.com/office/drawing/2014/main" id="{A3477ABC-4462-2E14-1BC6-089194F3C315}"/>
              </a:ext>
            </a:extLst>
          </p:cNvPr>
          <p:cNvGraphicFramePr>
            <a:graphicFrameLocks noGrp="1"/>
          </p:cNvGraphicFramePr>
          <p:nvPr>
            <p:extLst>
              <p:ext uri="{D42A27DB-BD31-4B8C-83A1-F6EECF244321}">
                <p14:modId xmlns:p14="http://schemas.microsoft.com/office/powerpoint/2010/main" val="3773430984"/>
              </p:ext>
            </p:extLst>
          </p:nvPr>
        </p:nvGraphicFramePr>
        <p:xfrm>
          <a:off x="291464" y="1579234"/>
          <a:ext cx="11609071" cy="5158297"/>
        </p:xfrm>
        <a:graphic>
          <a:graphicData uri="http://schemas.openxmlformats.org/drawingml/2006/table">
            <a:tbl>
              <a:tblPr firstRow="1" bandRow="1">
                <a:tableStyleId>{F2DE63D5-997A-4646-A377-4702673A728D}</a:tableStyleId>
              </a:tblPr>
              <a:tblGrid>
                <a:gridCol w="1443712">
                  <a:extLst>
                    <a:ext uri="{9D8B030D-6E8A-4147-A177-3AD203B41FA5}">
                      <a16:colId xmlns:a16="http://schemas.microsoft.com/office/drawing/2014/main" val="2932761129"/>
                    </a:ext>
                  </a:extLst>
                </a:gridCol>
                <a:gridCol w="10165359">
                  <a:extLst>
                    <a:ext uri="{9D8B030D-6E8A-4147-A177-3AD203B41FA5}">
                      <a16:colId xmlns:a16="http://schemas.microsoft.com/office/drawing/2014/main" val="1736037814"/>
                    </a:ext>
                  </a:extLst>
                </a:gridCol>
              </a:tblGrid>
              <a:tr h="2894795">
                <a:tc>
                  <a:txBody>
                    <a:bodyPr/>
                    <a:lstStyle/>
                    <a:p>
                      <a:pPr algn="ctr"/>
                      <a:r>
                        <a:rPr kumimoji="1" lang="ja-JP" altLang="en-US" sz="1400" dirty="0">
                          <a:solidFill>
                            <a:schemeClr val="tx1"/>
                          </a:solidFill>
                          <a:latin typeface="游ゴシック" panose="020B0400000000000000" pitchFamily="50" charset="-128"/>
                          <a:ea typeface="游ゴシック" panose="020B0400000000000000" pitchFamily="50" charset="-128"/>
                        </a:rPr>
                        <a:t>特典</a:t>
                      </a:r>
                      <a:endParaRPr kumimoji="1" lang="en-US" altLang="ja-JP" sz="1400" dirty="0">
                        <a:solidFill>
                          <a:schemeClr val="tx1"/>
                        </a:solidFill>
                        <a:latin typeface="游ゴシック" panose="020B0400000000000000" pitchFamily="50" charset="-128"/>
                        <a:ea typeface="游ゴシック" panose="020B0400000000000000" pitchFamily="50" charset="-128"/>
                      </a:endParaRPr>
                    </a:p>
                  </a:txBody>
                  <a:tcPr anchor="ctr">
                    <a:lnR w="3175" cap="flat" cmpd="sng" algn="ctr">
                      <a:solidFill>
                        <a:schemeClr val="tx1"/>
                      </a:solidFill>
                      <a:prstDash val="solid"/>
                      <a:round/>
                      <a:headEnd type="none" w="med" len="med"/>
                      <a:tailEnd type="none" w="med" len="med"/>
                    </a:lnR>
                    <a:solidFill>
                      <a:schemeClr val="bg1"/>
                    </a:solidFill>
                  </a:tcPr>
                </a:tc>
                <a:tc>
                  <a:txBody>
                    <a:bodyPr/>
                    <a:lstStyle/>
                    <a:p>
                      <a:endParaRPr kumimoji="1" lang="ja-JP" altLang="en-US" dirty="0"/>
                    </a:p>
                  </a:txBody>
                  <a:tcPr>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604052061"/>
                  </a:ext>
                </a:extLst>
              </a:tr>
              <a:tr h="2263502">
                <a:tc>
                  <a:txBody>
                    <a:bodyPr/>
                    <a:lstStyle/>
                    <a:p>
                      <a:pPr algn="ctr"/>
                      <a:r>
                        <a:rPr kumimoji="1" lang="ja-JP" altLang="en-US" b="1" dirty="0">
                          <a:latin typeface="游ゴシック" panose="020B0400000000000000" pitchFamily="50" charset="-128"/>
                          <a:ea typeface="游ゴシック" panose="020B0400000000000000" pitchFamily="50" charset="-128"/>
                        </a:rPr>
                        <a:t>パワーショット</a:t>
                      </a:r>
                      <a:endParaRPr kumimoji="1" lang="en-US" altLang="ja-JP" b="1" dirty="0">
                        <a:latin typeface="游ゴシック" panose="020B0400000000000000" pitchFamily="50" charset="-128"/>
                        <a:ea typeface="游ゴシック" panose="020B0400000000000000" pitchFamily="50" charset="-128"/>
                      </a:endParaRPr>
                    </a:p>
                    <a:p>
                      <a:pPr algn="ctr"/>
                      <a:r>
                        <a:rPr kumimoji="1" lang="ja-JP" altLang="en-US" b="1" dirty="0">
                          <a:latin typeface="游ゴシック" panose="020B0400000000000000" pitchFamily="50" charset="-128"/>
                          <a:ea typeface="游ゴシック" panose="020B0400000000000000" pitchFamily="50" charset="-128"/>
                        </a:rPr>
                        <a:t>プール</a:t>
                      </a:r>
                    </a:p>
                  </a:txBody>
                  <a:tcPr anchor="ctr">
                    <a:lnR w="3175" cap="flat" cmpd="sng" algn="ctr">
                      <a:solidFill>
                        <a:schemeClr val="tx1"/>
                      </a:solidFill>
                      <a:prstDash val="solid"/>
                      <a:round/>
                      <a:headEnd type="none" w="med" len="med"/>
                      <a:tailEnd type="none" w="med" len="med"/>
                    </a:lnR>
                  </a:tcPr>
                </a:tc>
                <a:tc>
                  <a:txBody>
                    <a:bodyPr/>
                    <a:lstStyle/>
                    <a:p>
                      <a:endParaRPr kumimoji="1" lang="ja-JP" altLang="en-US" dirty="0"/>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74938882"/>
                  </a:ext>
                </a:extLst>
              </a:tr>
            </a:tbl>
          </a:graphicData>
        </a:graphic>
      </p:graphicFrame>
      <p:sp>
        <p:nvSpPr>
          <p:cNvPr id="4" name="200万ドルのプラチナエリートボーナスプールへの分配権…">
            <a:extLst>
              <a:ext uri="{FF2B5EF4-FFF2-40B4-BE49-F238E27FC236}">
                <a16:creationId xmlns:a16="http://schemas.microsoft.com/office/drawing/2014/main" id="{A977BA46-71FD-BF9E-809B-89D90A5676E9}"/>
              </a:ext>
            </a:extLst>
          </p:cNvPr>
          <p:cNvSpPr txBox="1"/>
          <p:nvPr/>
        </p:nvSpPr>
        <p:spPr>
          <a:xfrm>
            <a:off x="1920934" y="1697489"/>
            <a:ext cx="10428133" cy="26930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nchor="ctr">
            <a:spAutoFit/>
          </a:bodyPr>
          <a:lstStyle/>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プラチナエリート</a:t>
            </a:r>
            <a:r>
              <a:rPr kumimoji="0" lang="en-US" sz="13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プール</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のシェアを獲得、獲得したシェア数に基づき</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200</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万ドルを分配</a:t>
            </a:r>
            <a:endParaRPr kumimoji="0"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プラチナエリート</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達成者：前年比で増加させた年間組織ボリュームの</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10</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万ポイントにつき</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1</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シェア　</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上限は</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4</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シェア　　　　</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・ワン</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フォー</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スター</a:t>
            </a:r>
            <a:r>
              <a:rPr kumimoji="0" lang="en-US" sz="13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プラチナエリート</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達成者：以下の合計を獲得</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①前年比で増加させた年間組織ボリュームの</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10</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万ポイントにつき</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1</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シェア</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②達成したスターレベルの累計数のシェア</a:t>
            </a:r>
            <a:b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b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・ワンスター：</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1</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シェア（ワンのみ）</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・ツースター：</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3</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シェア（ワン＋ツー）</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・スリースター：</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6</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シェア（ワン＋ツー＋スリー）</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・フォースター：</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10</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シェア（ワン＋ツー＋スリー＋フォー）</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285750" indent="-285750" hangingPunct="0">
              <a:buSzPct val="100000"/>
              <a:buFont typeface="Arial"/>
              <a:buChar char="•"/>
              <a:defRPr sz="2600">
                <a:latin typeface="小塚ゴシック Pro R"/>
                <a:ea typeface="小塚ゴシック Pro R"/>
                <a:cs typeface="小塚ゴシック Pro R"/>
                <a:sym typeface="小塚ゴシック Pro R"/>
              </a:defRPr>
            </a:pPr>
            <a:endParaRPr kumimoji="0"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チームエリート</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トリップの</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日程を</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1日</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追加およびプラチナエリート限定のウェルカム アクティビティへの招待</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 </a:t>
            </a:r>
            <a:endParaRPr kumimoji="0" lang="en-US"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◆ニュースキン主催イベント（</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グローバル、</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地区、</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マーケット</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）およびウォール オブ フェイムでの表彰</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 </a:t>
            </a:r>
          </a:p>
          <a:p>
            <a:pPr hangingPunct="0">
              <a:buSzPct val="10000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プラチナエリート</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ピン</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／ピンにはめ込む装飾用ストーンの進呈</a:t>
            </a:r>
            <a:endParaRPr kumimoji="0" sz="1300" kern="0" dirty="0">
              <a:solidFill>
                <a:srgbClr val="000000"/>
              </a:solidFill>
              <a:latin typeface="游ゴシック" panose="020B0400000000000000" pitchFamily="50" charset="-128"/>
              <a:ea typeface="游ゴシック" panose="020B0400000000000000" pitchFamily="50" charset="-128"/>
              <a:sym typeface="小塚ゴシック Pro R"/>
            </a:endParaRPr>
          </a:p>
        </p:txBody>
      </p:sp>
      <p:sp>
        <p:nvSpPr>
          <p:cNvPr id="5" name="テキスト ボックス 10">
            <a:extLst>
              <a:ext uri="{FF2B5EF4-FFF2-40B4-BE49-F238E27FC236}">
                <a16:creationId xmlns:a16="http://schemas.microsoft.com/office/drawing/2014/main" id="{D06B1B6C-C489-4217-0BD0-5FAF84DAA1BA}"/>
              </a:ext>
            </a:extLst>
          </p:cNvPr>
          <p:cNvSpPr txBox="1"/>
          <p:nvPr/>
        </p:nvSpPr>
        <p:spPr>
          <a:xfrm>
            <a:off x="1920934" y="4628811"/>
            <a:ext cx="9861693" cy="2092881"/>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buSzPct val="100000"/>
              <a:defRPr sz="2600">
                <a:latin typeface="小塚ゴシック Pro R"/>
                <a:ea typeface="小塚ゴシック Pro R"/>
                <a:cs typeface="小塚ゴシック Pro R"/>
                <a:sym typeface="小塚ゴシック Pro R"/>
              </a:defRPr>
            </a:pP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ニュースキン</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が</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4</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億</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4,000</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万米国ドルの四半期売上を達成した場合に、当該四半期に下記が追加される</a:t>
            </a:r>
            <a:endParaRPr kumimoji="0" sz="1300" kern="0" dirty="0">
              <a:solidFill>
                <a:srgbClr val="000000"/>
              </a:solidFill>
              <a:latin typeface="游ゴシック" panose="020B0400000000000000" pitchFamily="50" charset="-128"/>
              <a:ea typeface="游ゴシック" panose="020B0400000000000000" pitchFamily="50" charset="-128"/>
              <a:cs typeface="Inter SemiBold"/>
              <a:sym typeface="Inter SemiBold"/>
            </a:endParaRPr>
          </a:p>
          <a:p>
            <a:pPr marL="0" lvl="1" indent="228600" hangingPunct="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第</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2</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四半期</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200</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万米国ドル</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0" lvl="1" indent="228600" hangingPunct="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第</a:t>
            </a:r>
            <a:r>
              <a:rPr kumimoji="0" lang="en-US" altLang="ja-JP"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3</a:t>
            </a:r>
            <a:r>
              <a:rPr kumimoji="0" lang="ja-JP" altLang="en-US"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四半期：</a:t>
            </a:r>
            <a:r>
              <a:rPr kumimoji="0" lang="en-US" altLang="ja-JP"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200</a:t>
            </a:r>
            <a:r>
              <a:rPr kumimoji="0" lang="ja-JP" altLang="en-US"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万米国ドル</a:t>
            </a:r>
            <a:endParaRPr kumimoji="0" lang="en-US" altLang="ja-JP"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endParaRPr>
          </a:p>
          <a:p>
            <a:pPr marL="0" lvl="1" indent="228600" hangingPunct="0">
              <a:defRPr sz="2600">
                <a:latin typeface="小塚ゴシック Pro R"/>
                <a:ea typeface="小塚ゴシック Pro R"/>
                <a:cs typeface="小塚ゴシック Pro R"/>
                <a:sym typeface="小塚ゴシック Pro R"/>
              </a:defRPr>
            </a:pPr>
            <a:r>
              <a:rPr kumimoji="0" lang="ja-JP" altLang="en-US"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第</a:t>
            </a:r>
            <a:r>
              <a:rPr kumimoji="0" lang="en-US" altLang="ja-JP"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4</a:t>
            </a:r>
            <a:r>
              <a:rPr kumimoji="0" lang="ja-JP" altLang="en-US"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四半期：</a:t>
            </a:r>
            <a:r>
              <a:rPr kumimoji="0" lang="en-US" altLang="ja-JP"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200</a:t>
            </a:r>
            <a:r>
              <a:rPr kumimoji="0" lang="ja-JP" altLang="en-US" sz="1300" kern="0" dirty="0">
                <a:solidFill>
                  <a:srgbClr val="000000"/>
                </a:solidFill>
                <a:latin typeface="游ゴシック" panose="020B0400000000000000" pitchFamily="50" charset="-128"/>
                <a:ea typeface="游ゴシック" panose="020B0400000000000000" pitchFamily="50" charset="-128"/>
                <a:cs typeface="Inter SemiBold"/>
                <a:sym typeface="小塚ゴシック Pro R"/>
              </a:rPr>
              <a:t>万米国ドル</a:t>
            </a:r>
            <a:endParaRPr kumimoji="0" sz="1300" kern="0" dirty="0">
              <a:solidFill>
                <a:srgbClr val="000000"/>
              </a:solidFill>
              <a:latin typeface="游ゴシック" panose="020B0400000000000000" pitchFamily="50" charset="-128"/>
              <a:ea typeface="游ゴシック" panose="020B0400000000000000" pitchFamily="50" charset="-128"/>
              <a:cs typeface="Inter SemiBold"/>
              <a:sym typeface="Inter SemiBold"/>
            </a:endParaRPr>
          </a:p>
          <a:p>
            <a:pPr marL="0" lvl="1" indent="228600" hangingPunct="0">
              <a:defRPr sz="2600">
                <a:latin typeface="小塚ゴシック Pro R"/>
                <a:ea typeface="小塚ゴシック Pro R"/>
                <a:cs typeface="小塚ゴシック Pro R"/>
                <a:sym typeface="小塚ゴシック Pro R"/>
              </a:defRPr>
            </a:pPr>
            <a:r>
              <a:rPr lang="ja-JP" altLang="ja-JP" sz="1300" dirty="0">
                <a:effectLst/>
                <a:ea typeface="游ゴシック" panose="020B0400000000000000" pitchFamily="50" charset="-128"/>
                <a:cs typeface="Arial" panose="020B0604020202020204" pitchFamily="34" charset="0"/>
              </a:rPr>
              <a:t>プラチナエリート プログラム全体で最大合計</a:t>
            </a:r>
            <a:r>
              <a:rPr lang="en-US" altLang="ja-JP" sz="1300" dirty="0">
                <a:effectLst/>
                <a:ea typeface="游ゴシック" panose="020B0400000000000000" pitchFamily="50" charset="-128"/>
                <a:cs typeface="Arial" panose="020B0604020202020204" pitchFamily="34" charset="0"/>
              </a:rPr>
              <a:t>800</a:t>
            </a:r>
            <a:r>
              <a:rPr lang="ja-JP" altLang="ja-JP" sz="1300" dirty="0">
                <a:effectLst/>
                <a:ea typeface="游ゴシック" panose="020B0400000000000000" pitchFamily="50" charset="-128"/>
                <a:cs typeface="Arial" panose="020B0604020202020204" pitchFamily="34" charset="0"/>
              </a:rPr>
              <a:t>万米国ドル</a:t>
            </a:r>
            <a:endParaRPr kumimoji="0" lang="en-US"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marL="0" lvl="1" indent="228600" hangingPunct="0">
              <a:defRPr sz="2600">
                <a:latin typeface="小塚ゴシック Pro R"/>
                <a:ea typeface="小塚ゴシック Pro R"/>
                <a:cs typeface="小塚ゴシック Pro R"/>
                <a:sym typeface="小塚ゴシック Pro R"/>
              </a:defRPr>
            </a:pPr>
            <a:endParaRPr kumimoji="0" sz="1300" kern="0" dirty="0">
              <a:solidFill>
                <a:srgbClr val="000000"/>
              </a:solidFill>
              <a:latin typeface="游ゴシック" panose="020B0400000000000000" pitchFamily="50" charset="-128"/>
              <a:ea typeface="游ゴシック" panose="020B0400000000000000" pitchFamily="50" charset="-128"/>
              <a:cs typeface="Inter SemiBold"/>
              <a:sym typeface="Inter SemiBold"/>
            </a:endParaRPr>
          </a:p>
          <a:p>
            <a:pPr hangingPunct="0">
              <a:buSzPct val="100000"/>
              <a:defRPr sz="2600">
                <a:latin typeface="小塚ゴシック Pro R"/>
                <a:ea typeface="小塚ゴシック Pro R"/>
                <a:cs typeface="小塚ゴシック Pro R"/>
                <a:sym typeface="小塚ゴシック Pro R"/>
              </a:defRPr>
            </a:pP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パワーショット</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sz="1300" kern="0" dirty="0">
                <a:solidFill>
                  <a:srgbClr val="000000"/>
                </a:solidFill>
                <a:latin typeface="游ゴシック" panose="020B0400000000000000" pitchFamily="50" charset="-128"/>
                <a:ea typeface="游ゴシック" panose="020B0400000000000000" pitchFamily="50" charset="-128"/>
                <a:sym typeface="小塚ゴシック Pro R"/>
              </a:rPr>
              <a:t>プールのシェアを受け取るには、</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ニュースキンが</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4</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億</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4,000</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万米国ドルの売上を達成した四半期に、</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G1 </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に</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1</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 </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ID</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の</a:t>
            </a:r>
            <a:r>
              <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rPr>
              <a:t>NEW </a:t>
            </a:r>
            <a:r>
              <a:rPr kumimoji="0" lang="ja-JP" altLang="en-US" sz="1300" kern="0" dirty="0">
                <a:solidFill>
                  <a:srgbClr val="000000"/>
                </a:solidFill>
                <a:latin typeface="游ゴシック" panose="020B0400000000000000" pitchFamily="50" charset="-128"/>
                <a:ea typeface="游ゴシック" panose="020B0400000000000000" pitchFamily="50" charset="-128"/>
                <a:sym typeface="小塚ゴシック Pro R"/>
              </a:rPr>
              <a:t>ブランド レプリゼンタティブの育成が必要</a:t>
            </a:r>
            <a:endParaRPr kumimoji="0" lang="en-US" altLang="ja-JP" sz="130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lang="ja-JP" altLang="en-US" sz="1050" kern="0" dirty="0">
                <a:solidFill>
                  <a:srgbClr val="000000"/>
                </a:solidFill>
                <a:latin typeface="游ゴシック" panose="020B0400000000000000" pitchFamily="50" charset="-128"/>
                <a:ea typeface="游ゴシック" panose="020B0400000000000000" pitchFamily="50" charset="-128"/>
                <a:sym typeface="小塚ゴシック Pro R"/>
              </a:rPr>
              <a:t>当該ダウンラインは、条件達成月の翌月に</a:t>
            </a:r>
            <a:r>
              <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rPr>
              <a:t>2,000GSV</a:t>
            </a:r>
            <a:r>
              <a:rPr kumimoji="0" lang="ja-JP" altLang="en-US" sz="1050" kern="0" dirty="0">
                <a:solidFill>
                  <a:srgbClr val="000000"/>
                </a:solidFill>
                <a:latin typeface="游ゴシック" panose="020B0400000000000000" pitchFamily="50" charset="-128"/>
                <a:ea typeface="游ゴシック" panose="020B0400000000000000" pitchFamily="50" charset="-128"/>
                <a:sym typeface="小塚ゴシック Pro R"/>
              </a:rPr>
              <a:t>の達成が必要</a:t>
            </a:r>
            <a:endPar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endParaRPr>
          </a:p>
          <a:p>
            <a:pPr hangingPunct="0">
              <a:buSzPct val="100000"/>
              <a:defRPr sz="2600">
                <a:latin typeface="小塚ゴシック Pro R"/>
                <a:ea typeface="小塚ゴシック Pro R"/>
                <a:cs typeface="小塚ゴシック Pro R"/>
                <a:sym typeface="小塚ゴシック Pro R"/>
              </a:defRPr>
            </a:pPr>
            <a:r>
              <a:rPr kumimoji="0" lang="en-US" altLang="ja-JP" sz="1050" kern="0" dirty="0">
                <a:solidFill>
                  <a:srgbClr val="000000"/>
                </a:solidFill>
                <a:latin typeface="游ゴシック" panose="020B0400000000000000" pitchFamily="50" charset="-128"/>
                <a:ea typeface="游ゴシック" panose="020B0400000000000000" pitchFamily="50" charset="-128"/>
                <a:sym typeface="小塚ゴシック Pro R"/>
              </a:rPr>
              <a:t>※</a:t>
            </a:r>
            <a:r>
              <a:rPr kumimoji="0" lang="ja-JP" altLang="en-US" sz="1050" kern="0" dirty="0">
                <a:solidFill>
                  <a:srgbClr val="000000"/>
                </a:solidFill>
                <a:latin typeface="游ゴシック" panose="020B0400000000000000" pitchFamily="50" charset="-128"/>
                <a:ea typeface="游ゴシック" panose="020B0400000000000000" pitchFamily="50" charset="-128"/>
                <a:sym typeface="小塚ゴシック Pro R"/>
              </a:rPr>
              <a:t>復活ブランド レプリゼンタティブはカウント対象外</a:t>
            </a:r>
            <a:endParaRPr kumimoji="0" sz="1050" kern="0" dirty="0">
              <a:solidFill>
                <a:srgbClr val="000000"/>
              </a:solidFill>
              <a:latin typeface="游ゴシック" panose="020B0400000000000000" pitchFamily="50" charset="-128"/>
              <a:ea typeface="游ゴシック" panose="020B0400000000000000" pitchFamily="50" charset="-128"/>
              <a:sym typeface="小塚ゴシック Pro R"/>
            </a:endParaRPr>
          </a:p>
        </p:txBody>
      </p:sp>
    </p:spTree>
    <p:extLst>
      <p:ext uri="{BB962C8B-B14F-4D97-AF65-F5344CB8AC3E}">
        <p14:creationId xmlns:p14="http://schemas.microsoft.com/office/powerpoint/2010/main" val="25935512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 name="Picture 10" descr="Picture 10"/>
          <p:cNvPicPr>
            <a:picLocks noChangeAspect="1"/>
          </p:cNvPicPr>
          <p:nvPr/>
        </p:nvPicPr>
        <p:blipFill>
          <a:blip r:embed="rId3"/>
          <a:stretch>
            <a:fillRect/>
          </a:stretch>
        </p:blipFill>
        <p:spPr>
          <a:xfrm>
            <a:off x="4869395" y="0"/>
            <a:ext cx="2453210" cy="1199876"/>
          </a:xfrm>
          <a:prstGeom prst="rect">
            <a:avLst/>
          </a:prstGeom>
          <a:ln w="12700">
            <a:miter lim="400000"/>
          </a:ln>
        </p:spPr>
      </p:pic>
      <p:grpSp>
        <p:nvGrpSpPr>
          <p:cNvPr id="971" name="Group"/>
          <p:cNvGrpSpPr/>
          <p:nvPr/>
        </p:nvGrpSpPr>
        <p:grpSpPr>
          <a:xfrm>
            <a:off x="8700655" y="119271"/>
            <a:ext cx="2730434" cy="712002"/>
            <a:chOff x="0" y="2362"/>
            <a:chExt cx="6452819" cy="1826925"/>
          </a:xfrm>
        </p:grpSpPr>
        <p:pic>
          <p:nvPicPr>
            <p:cNvPr id="969" name="Group" descr="Group"/>
            <p:cNvPicPr>
              <a:picLocks noChangeAspect="1"/>
            </p:cNvPicPr>
            <p:nvPr/>
          </p:nvPicPr>
          <p:blipFill>
            <a:blip r:embed="rId4"/>
            <a:stretch>
              <a:fillRect/>
            </a:stretch>
          </p:blipFill>
          <p:spPr>
            <a:xfrm>
              <a:off x="0" y="1024454"/>
              <a:ext cx="6452819" cy="804833"/>
            </a:xfrm>
            <a:prstGeom prst="rect">
              <a:avLst/>
            </a:prstGeom>
            <a:ln w="12700" cap="flat">
              <a:noFill/>
              <a:miter lim="400000"/>
            </a:ln>
            <a:effectLst/>
          </p:spPr>
        </p:pic>
        <p:sp>
          <p:nvSpPr>
            <p:cNvPr id="970" name="2024"/>
            <p:cNvSpPr txBox="1"/>
            <p:nvPr/>
          </p:nvSpPr>
          <p:spPr>
            <a:xfrm>
              <a:off x="449564" y="2362"/>
              <a:ext cx="2135200" cy="108747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defTabSz="2438337">
                <a:defRPr sz="6400" cap="all">
                  <a:solidFill>
                    <a:srgbClr val="B9B9B9"/>
                  </a:solidFill>
                  <a:latin typeface="Inter Regular Regular"/>
                  <a:ea typeface="Inter Regular Regular"/>
                  <a:cs typeface="Inter Regular Regular"/>
                  <a:sym typeface="Inter Regular Regular"/>
                </a:defRPr>
              </a:lvl1pPr>
            </a:lstStyle>
            <a:p>
              <a:pPr defTabSz="1219169" hangingPunct="0"/>
              <a:r>
                <a:rPr kumimoji="0" sz="3200" kern="0"/>
                <a:t>2024</a:t>
              </a:r>
            </a:p>
          </p:txBody>
        </p:sp>
      </p:grpSp>
      <p:sp>
        <p:nvSpPr>
          <p:cNvPr id="972" name="2024"/>
          <p:cNvSpPr txBox="1"/>
          <p:nvPr/>
        </p:nvSpPr>
        <p:spPr>
          <a:xfrm>
            <a:off x="10335491" y="885828"/>
            <a:ext cx="1279008" cy="6012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2438337">
              <a:defRPr sz="7200" cap="all">
                <a:solidFill>
                  <a:srgbClr val="B9B9B9"/>
                </a:solidFill>
                <a:latin typeface="Inter Regular Regular"/>
                <a:ea typeface="Inter Regular Regular"/>
                <a:cs typeface="Inter Regular Regular"/>
                <a:sym typeface="Inter Regular Regular"/>
              </a:defRPr>
            </a:lvl1pPr>
          </a:lstStyle>
          <a:p>
            <a:pPr defTabSz="1219169" hangingPunct="0"/>
            <a:r>
              <a:rPr kumimoji="0" sz="3600" kern="0"/>
              <a:t>Elite</a:t>
            </a:r>
          </a:p>
        </p:txBody>
      </p:sp>
      <p:sp>
        <p:nvSpPr>
          <p:cNvPr id="973" name="四角形"/>
          <p:cNvSpPr/>
          <p:nvPr/>
        </p:nvSpPr>
        <p:spPr>
          <a:xfrm>
            <a:off x="2129417" y="2907303"/>
            <a:ext cx="3845870" cy="3466994"/>
          </a:xfrm>
          <a:prstGeom prst="rect">
            <a:avLst/>
          </a:prstGeom>
          <a:solidFill>
            <a:srgbClr val="FFFFFF"/>
          </a:solidFill>
          <a:ln w="12700">
            <a:miter lim="400000"/>
          </a:ln>
        </p:spPr>
        <p:txBody>
          <a:bodyPr lIns="50800" tIns="50800" rIns="50800" bIns="50800"/>
          <a:lstStyle/>
          <a:p>
            <a:pPr hangingPunct="0">
              <a:defRPr>
                <a:latin typeface="Inter SemiBold"/>
                <a:ea typeface="Inter SemiBold"/>
                <a:cs typeface="Inter SemiBold"/>
                <a:sym typeface="Inter SemiBold"/>
              </a:defRPr>
            </a:pPr>
            <a:endParaRPr kumimoji="0" kern="0">
              <a:solidFill>
                <a:srgbClr val="000000"/>
              </a:solidFill>
              <a:latin typeface="Inter SemiBold"/>
              <a:ea typeface="Inter SemiBold"/>
              <a:sym typeface="Inter SemiBold"/>
            </a:endParaRPr>
          </a:p>
        </p:txBody>
      </p:sp>
      <p:graphicFrame>
        <p:nvGraphicFramePr>
          <p:cNvPr id="3" name="表 2">
            <a:extLst>
              <a:ext uri="{FF2B5EF4-FFF2-40B4-BE49-F238E27FC236}">
                <a16:creationId xmlns:a16="http://schemas.microsoft.com/office/drawing/2014/main" id="{F2862BB5-B842-3323-B244-A2952716F9A5}"/>
              </a:ext>
            </a:extLst>
          </p:cNvPr>
          <p:cNvGraphicFramePr>
            <a:graphicFrameLocks noGrp="1"/>
          </p:cNvGraphicFramePr>
          <p:nvPr>
            <p:extLst>
              <p:ext uri="{D42A27DB-BD31-4B8C-83A1-F6EECF244321}">
                <p14:modId xmlns:p14="http://schemas.microsoft.com/office/powerpoint/2010/main" val="1875883662"/>
              </p:ext>
            </p:extLst>
          </p:nvPr>
        </p:nvGraphicFramePr>
        <p:xfrm>
          <a:off x="2001752" y="1376724"/>
          <a:ext cx="7947070" cy="5362005"/>
        </p:xfrm>
        <a:graphic>
          <a:graphicData uri="http://schemas.openxmlformats.org/drawingml/2006/table">
            <a:tbl>
              <a:tblPr firstRow="1" firstCol="1" bandRow="1">
                <a:tableStyleId>{5A111915-BE36-4E01-A7E5-04B1672EAD32}</a:tableStyleId>
              </a:tblPr>
              <a:tblGrid>
                <a:gridCol w="2689349">
                  <a:extLst>
                    <a:ext uri="{9D8B030D-6E8A-4147-A177-3AD203B41FA5}">
                      <a16:colId xmlns:a16="http://schemas.microsoft.com/office/drawing/2014/main" val="1654784387"/>
                    </a:ext>
                  </a:extLst>
                </a:gridCol>
                <a:gridCol w="5257721">
                  <a:extLst>
                    <a:ext uri="{9D8B030D-6E8A-4147-A177-3AD203B41FA5}">
                      <a16:colId xmlns:a16="http://schemas.microsoft.com/office/drawing/2014/main" val="1628429718"/>
                    </a:ext>
                  </a:extLst>
                </a:gridCol>
              </a:tblGrid>
              <a:tr h="639278">
                <a:tc>
                  <a:txBody>
                    <a:bodyPr/>
                    <a:lstStyle/>
                    <a:p>
                      <a:pPr algn="ctr">
                        <a:lnSpc>
                          <a:spcPts val="1800"/>
                        </a:lnSpc>
                      </a:pPr>
                      <a:r>
                        <a:rPr lang="en-US" sz="1400" kern="100">
                          <a:solidFill>
                            <a:schemeClr val="bg1"/>
                          </a:solidFill>
                          <a:effectLst/>
                        </a:rPr>
                        <a:t>2023</a:t>
                      </a:r>
                      <a:r>
                        <a:rPr lang="ja-JP" sz="1400" kern="100">
                          <a:solidFill>
                            <a:schemeClr val="bg1"/>
                          </a:solidFill>
                          <a:effectLst/>
                        </a:rPr>
                        <a:t>年</a:t>
                      </a:r>
                      <a:r>
                        <a:rPr lang="en-US" sz="1400" kern="100">
                          <a:solidFill>
                            <a:schemeClr val="bg1"/>
                          </a:solidFill>
                          <a:effectLst/>
                        </a:rPr>
                        <a:t>12</a:t>
                      </a:r>
                      <a:r>
                        <a:rPr lang="ja-JP" sz="1400" kern="100">
                          <a:solidFill>
                            <a:schemeClr val="bg1"/>
                          </a:solidFill>
                          <a:effectLst/>
                        </a:rPr>
                        <a:t>月</a:t>
                      </a:r>
                      <a:r>
                        <a:rPr lang="en-US" sz="1400" kern="100">
                          <a:solidFill>
                            <a:schemeClr val="bg1"/>
                          </a:solidFill>
                          <a:effectLst/>
                        </a:rPr>
                        <a:t>31</a:t>
                      </a:r>
                      <a:r>
                        <a:rPr lang="ja-JP" sz="1400" kern="100">
                          <a:solidFill>
                            <a:schemeClr val="bg1"/>
                          </a:solidFill>
                          <a:effectLst/>
                        </a:rPr>
                        <a:t>日の</a:t>
                      </a:r>
                    </a:p>
                    <a:p>
                      <a:pPr algn="ctr">
                        <a:lnSpc>
                          <a:spcPts val="1800"/>
                        </a:lnSpc>
                      </a:pPr>
                      <a:r>
                        <a:rPr lang="ja-JP" sz="1400" kern="100">
                          <a:solidFill>
                            <a:schemeClr val="bg1"/>
                          </a:solidFill>
                          <a:effectLst/>
                        </a:rPr>
                        <a:t>リーダーシップ チーム数</a:t>
                      </a:r>
                      <a:endParaRPr lang="ja-JP" sz="1400" kern="100">
                        <a:solidFill>
                          <a:schemeClr val="bg1"/>
                        </a:solidFill>
                        <a:effectLst/>
                        <a:latin typeface="小塚ゴシック Pro R" panose="020B0400000000000000" pitchFamily="34" charset="-128"/>
                        <a:ea typeface="小塚ゴシック Pro R" panose="020B0400000000000000" pitchFamily="34" charset="-128"/>
                        <a:cs typeface="Arial Black" panose="020B0A04020102020204" pitchFamily="34" charset="0"/>
                      </a:endParaRPr>
                    </a:p>
                  </a:txBody>
                  <a:tcPr marL="65279" marR="65279" marT="0" marB="0" anchor="ctr">
                    <a:solidFill>
                      <a:srgbClr val="4490AE"/>
                    </a:solidFill>
                  </a:tcPr>
                </a:tc>
                <a:tc>
                  <a:txBody>
                    <a:bodyPr/>
                    <a:lstStyle/>
                    <a:p>
                      <a:pPr algn="ctr">
                        <a:lnSpc>
                          <a:spcPts val="1800"/>
                        </a:lnSpc>
                      </a:pPr>
                      <a:r>
                        <a:rPr lang="en-US" sz="1400" kern="100" dirty="0">
                          <a:solidFill>
                            <a:schemeClr val="bg1"/>
                          </a:solidFill>
                          <a:effectLst/>
                        </a:rPr>
                        <a:t>2024</a:t>
                      </a:r>
                      <a:r>
                        <a:rPr lang="ja-JP" sz="1400" kern="100" dirty="0">
                          <a:solidFill>
                            <a:schemeClr val="bg1"/>
                          </a:solidFill>
                          <a:effectLst/>
                        </a:rPr>
                        <a:t>年</a:t>
                      </a:r>
                      <a:r>
                        <a:rPr lang="en-US" sz="1400" kern="100" dirty="0">
                          <a:solidFill>
                            <a:schemeClr val="bg1"/>
                          </a:solidFill>
                          <a:effectLst/>
                        </a:rPr>
                        <a:t>12</a:t>
                      </a:r>
                      <a:r>
                        <a:rPr lang="ja-JP" sz="1400" kern="100" dirty="0">
                          <a:solidFill>
                            <a:schemeClr val="bg1"/>
                          </a:solidFill>
                          <a:effectLst/>
                        </a:rPr>
                        <a:t>月</a:t>
                      </a:r>
                      <a:r>
                        <a:rPr lang="en-US" sz="1400" kern="100" dirty="0">
                          <a:solidFill>
                            <a:schemeClr val="bg1"/>
                          </a:solidFill>
                          <a:effectLst/>
                        </a:rPr>
                        <a:t>31</a:t>
                      </a:r>
                      <a:r>
                        <a:rPr lang="ja-JP" sz="1400" kern="100" dirty="0">
                          <a:solidFill>
                            <a:schemeClr val="bg1"/>
                          </a:solidFill>
                          <a:effectLst/>
                        </a:rPr>
                        <a:t>日の</a:t>
                      </a:r>
                    </a:p>
                    <a:p>
                      <a:pPr algn="ctr">
                        <a:lnSpc>
                          <a:spcPts val="1800"/>
                        </a:lnSpc>
                      </a:pPr>
                      <a:r>
                        <a:rPr lang="ja-JP" sz="1400" kern="100" spc="-20" dirty="0">
                          <a:solidFill>
                            <a:schemeClr val="bg1"/>
                          </a:solidFill>
                          <a:effectLst/>
                        </a:rPr>
                        <a:t>リーダーシップ チーム数</a:t>
                      </a:r>
                      <a:endParaRPr lang="ja-JP" sz="1400" kern="100" dirty="0">
                        <a:solidFill>
                          <a:schemeClr val="bg1"/>
                        </a:solidFill>
                        <a:effectLst/>
                        <a:latin typeface="小塚ゴシック Pro R" panose="020B0400000000000000" pitchFamily="34" charset="-128"/>
                        <a:ea typeface="小塚ゴシック Pro R" panose="020B0400000000000000" pitchFamily="34" charset="-128"/>
                        <a:cs typeface="Arial Black" panose="020B0A04020102020204" pitchFamily="34" charset="0"/>
                      </a:endParaRPr>
                    </a:p>
                  </a:txBody>
                  <a:tcPr marL="65279" marR="65279" marT="0" marB="0" anchor="ctr">
                    <a:solidFill>
                      <a:srgbClr val="4490AE"/>
                    </a:solidFill>
                  </a:tcPr>
                </a:tc>
                <a:extLst>
                  <a:ext uri="{0D108BD9-81ED-4DB2-BD59-A6C34878D82A}">
                    <a16:rowId xmlns:a16="http://schemas.microsoft.com/office/drawing/2014/main" val="3385748540"/>
                  </a:ext>
                </a:extLst>
              </a:tr>
              <a:tr h="1234390">
                <a:tc>
                  <a:txBody>
                    <a:bodyPr/>
                    <a:lstStyle/>
                    <a:p>
                      <a:pPr algn="ctr">
                        <a:spcBef>
                          <a:spcPts val="25"/>
                        </a:spcBef>
                      </a:pPr>
                      <a:r>
                        <a:rPr lang="en-US" sz="1200" kern="100" spc="-20">
                          <a:solidFill>
                            <a:schemeClr val="tx1"/>
                          </a:solidFill>
                          <a:effectLst/>
                        </a:rPr>
                        <a:t>4 ID</a:t>
                      </a:r>
                      <a:r>
                        <a:rPr lang="ja-JP" sz="1200" kern="100" spc="-20">
                          <a:solidFill>
                            <a:schemeClr val="tx1"/>
                          </a:solidFill>
                          <a:effectLst/>
                        </a:rPr>
                        <a:t>未満の場合</a:t>
                      </a:r>
                      <a:endParaRPr lang="ja-JP" sz="1200" kern="100">
                        <a:solidFill>
                          <a:schemeClr val="tx1"/>
                        </a:solidFill>
                        <a:effectLst/>
                        <a:latin typeface="小塚ゴシック Pro R" panose="020B0400000000000000" pitchFamily="34" charset="-128"/>
                        <a:ea typeface="小塚ゴシック Pro R" panose="020B0400000000000000" pitchFamily="34" charset="-128"/>
                        <a:cs typeface="Arial Black" panose="020B0A04020102020204" pitchFamily="34" charset="0"/>
                      </a:endParaRPr>
                    </a:p>
                  </a:txBody>
                  <a:tcPr marL="65279" marR="65279" marT="0" marB="0" anchor="ctr">
                    <a:lnR w="3175" cap="flat" cmpd="sng" algn="ctr">
                      <a:solidFill>
                        <a:schemeClr val="accent5">
                          <a:lumMod val="75000"/>
                        </a:schemeClr>
                      </a:solidFill>
                      <a:prstDash val="solid"/>
                      <a:round/>
                      <a:headEnd type="none" w="med" len="med"/>
                      <a:tailEnd type="none" w="med" len="med"/>
                    </a:lnR>
                  </a:tcPr>
                </a:tc>
                <a:tc>
                  <a:txBody>
                    <a:bodyPr/>
                    <a:lstStyle/>
                    <a:p>
                      <a:pPr indent="301625" algn="ctr">
                        <a:lnSpc>
                          <a:spcPts val="1100"/>
                        </a:lnSpc>
                        <a:spcAft>
                          <a:spcPts val="240"/>
                        </a:spcAft>
                      </a:pPr>
                      <a:r>
                        <a:rPr lang="en-US" sz="1100" b="1" kern="100" spc="-20" dirty="0">
                          <a:solidFill>
                            <a:schemeClr val="tx1"/>
                          </a:solidFill>
                          <a:effectLst/>
                        </a:rPr>
                        <a:t>4 ID</a:t>
                      </a:r>
                      <a:r>
                        <a:rPr lang="ja-JP" sz="1100" b="1" kern="100" spc="-20" dirty="0">
                          <a:solidFill>
                            <a:schemeClr val="tx1"/>
                          </a:solidFill>
                          <a:effectLst/>
                        </a:rPr>
                        <a:t>を達成</a:t>
                      </a:r>
                      <a:endParaRPr lang="en-US" altLang="ja-JP" sz="1100" b="1" kern="100" spc="-20" dirty="0">
                        <a:solidFill>
                          <a:schemeClr val="tx1"/>
                        </a:solidFill>
                        <a:effectLst/>
                      </a:endParaRPr>
                    </a:p>
                    <a:p>
                      <a:pPr indent="301625" algn="ctr">
                        <a:lnSpc>
                          <a:spcPts val="14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10,000</a:t>
                      </a:r>
                      <a:r>
                        <a:rPr lang="ja-JP" sz="1100" kern="100" spc="-20" dirty="0">
                          <a:solidFill>
                            <a:schemeClr val="tx1"/>
                          </a:solidFill>
                          <a:effectLst/>
                        </a:rPr>
                        <a:t>ポイント以上</a:t>
                      </a:r>
                      <a:r>
                        <a:rPr lang="en-US" sz="1100" kern="100" spc="-20" dirty="0">
                          <a:solidFill>
                            <a:schemeClr val="tx1"/>
                          </a:solidFill>
                          <a:effectLst/>
                        </a:rPr>
                        <a:t> × 1 ID</a:t>
                      </a:r>
                      <a:endParaRPr lang="en-US" sz="1100" kern="100" spc="0" dirty="0">
                        <a:solidFill>
                          <a:schemeClr val="tx1"/>
                        </a:solidFill>
                        <a:effectLst/>
                      </a:endParaRPr>
                    </a:p>
                    <a:p>
                      <a:pPr indent="301625" algn="ctr">
                        <a:lnSpc>
                          <a:spcPts val="14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20,000</a:t>
                      </a:r>
                      <a:r>
                        <a:rPr lang="ja-JP" sz="1100" kern="100" spc="-20" dirty="0">
                          <a:solidFill>
                            <a:schemeClr val="tx1"/>
                          </a:solidFill>
                          <a:effectLst/>
                        </a:rPr>
                        <a:t>ポイント以上</a:t>
                      </a:r>
                      <a:r>
                        <a:rPr lang="en-US" sz="1100" kern="100" spc="-20" dirty="0">
                          <a:solidFill>
                            <a:schemeClr val="tx1"/>
                          </a:solidFill>
                          <a:effectLst/>
                        </a:rPr>
                        <a:t> × 1 ID </a:t>
                      </a:r>
                      <a:endParaRPr lang="en-US" sz="1100" kern="100" spc="0" dirty="0">
                        <a:solidFill>
                          <a:schemeClr val="tx1"/>
                        </a:solidFill>
                        <a:effectLst/>
                      </a:endParaRPr>
                    </a:p>
                    <a:p>
                      <a:pPr indent="301625" algn="ctr">
                        <a:lnSpc>
                          <a:spcPts val="14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30,000</a:t>
                      </a:r>
                      <a:r>
                        <a:rPr lang="ja-JP" sz="1100" kern="100" spc="-20" dirty="0">
                          <a:solidFill>
                            <a:schemeClr val="tx1"/>
                          </a:solidFill>
                          <a:effectLst/>
                        </a:rPr>
                        <a:t>ポイント以上</a:t>
                      </a:r>
                      <a:r>
                        <a:rPr lang="en-US" sz="1100" kern="100" spc="-20" dirty="0">
                          <a:solidFill>
                            <a:schemeClr val="tx1"/>
                          </a:solidFill>
                          <a:effectLst/>
                        </a:rPr>
                        <a:t> × 1 ID</a:t>
                      </a:r>
                      <a:endParaRPr lang="en-US" sz="1100" kern="100" spc="0" dirty="0">
                        <a:solidFill>
                          <a:schemeClr val="tx1"/>
                        </a:solidFill>
                        <a:effectLst/>
                      </a:endParaRPr>
                    </a:p>
                    <a:p>
                      <a:pPr indent="301625" algn="ctr">
                        <a:lnSpc>
                          <a:spcPts val="14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40,000</a:t>
                      </a:r>
                      <a:r>
                        <a:rPr lang="ja-JP" sz="1100" kern="100" spc="-20" dirty="0">
                          <a:solidFill>
                            <a:schemeClr val="tx1"/>
                          </a:solidFill>
                          <a:effectLst/>
                        </a:rPr>
                        <a:t>ポイント以上</a:t>
                      </a:r>
                      <a:r>
                        <a:rPr lang="en-US" sz="1100" kern="100" spc="-20" dirty="0">
                          <a:solidFill>
                            <a:schemeClr val="tx1"/>
                          </a:solidFill>
                          <a:effectLst/>
                        </a:rPr>
                        <a:t> × 1 ID</a:t>
                      </a:r>
                      <a:endParaRPr lang="ja-JP" sz="1100" kern="100" dirty="0">
                        <a:solidFill>
                          <a:schemeClr val="tx1"/>
                        </a:solidFill>
                        <a:effectLst/>
                        <a:latin typeface="小塚ゴシック Pro R" panose="020B0400000000000000" pitchFamily="34" charset="-128"/>
                        <a:ea typeface="小塚ゴシック Pro R" panose="020B0400000000000000" pitchFamily="34" charset="-128"/>
                        <a:cs typeface="Times New Roman" panose="02020603050405020304" pitchFamily="18" charset="0"/>
                      </a:endParaRPr>
                    </a:p>
                  </a:txBody>
                  <a:tcPr marL="65279" marR="65279" marT="0" marB="0" anchor="ctr">
                    <a:lnL w="3175" cap="flat" cmpd="sng" algn="ctr">
                      <a:solidFill>
                        <a:schemeClr val="accent5">
                          <a:lumMod val="75000"/>
                        </a:schemeClr>
                      </a:solidFill>
                      <a:prstDash val="solid"/>
                      <a:round/>
                      <a:headEnd type="none" w="med" len="med"/>
                      <a:tailEnd type="none" w="med" len="med"/>
                    </a:lnL>
                  </a:tcPr>
                </a:tc>
                <a:extLst>
                  <a:ext uri="{0D108BD9-81ED-4DB2-BD59-A6C34878D82A}">
                    <a16:rowId xmlns:a16="http://schemas.microsoft.com/office/drawing/2014/main" val="2915527318"/>
                  </a:ext>
                </a:extLst>
              </a:tr>
              <a:tr h="1726111">
                <a:tc>
                  <a:txBody>
                    <a:bodyPr/>
                    <a:lstStyle/>
                    <a:p>
                      <a:pPr algn="ctr">
                        <a:spcBef>
                          <a:spcPts val="25"/>
                        </a:spcBef>
                      </a:pPr>
                      <a:r>
                        <a:rPr lang="en-US" sz="1200" kern="100" spc="-20" dirty="0">
                          <a:solidFill>
                            <a:schemeClr val="tx1"/>
                          </a:solidFill>
                          <a:effectLst/>
                        </a:rPr>
                        <a:t>4 ID</a:t>
                      </a:r>
                      <a:r>
                        <a:rPr lang="ja-JP" sz="1200" kern="100" spc="-20" dirty="0">
                          <a:solidFill>
                            <a:schemeClr val="tx1"/>
                          </a:solidFill>
                          <a:effectLst/>
                        </a:rPr>
                        <a:t>の場合</a:t>
                      </a:r>
                      <a:endParaRPr lang="ja-JP" sz="1200" kern="100" dirty="0">
                        <a:solidFill>
                          <a:schemeClr val="tx1"/>
                        </a:solidFill>
                        <a:effectLst/>
                        <a:latin typeface="小塚ゴシック Pro R" panose="020B0400000000000000" pitchFamily="34" charset="-128"/>
                        <a:ea typeface="小塚ゴシック Pro R" panose="020B0400000000000000" pitchFamily="34" charset="-128"/>
                        <a:cs typeface="Arial Black" panose="020B0A04020102020204" pitchFamily="34" charset="0"/>
                      </a:endParaRPr>
                    </a:p>
                  </a:txBody>
                  <a:tcPr marL="65279" marR="65279" marT="0" marB="0" anchor="ctr">
                    <a:lnR w="3175" cap="flat" cmpd="sng" algn="ctr">
                      <a:solidFill>
                        <a:schemeClr val="accent5">
                          <a:lumMod val="75000"/>
                        </a:schemeClr>
                      </a:solidFill>
                      <a:prstDash val="solid"/>
                      <a:round/>
                      <a:headEnd type="none" w="med" len="med"/>
                      <a:tailEnd type="none" w="med" len="med"/>
                    </a:lnR>
                  </a:tcPr>
                </a:tc>
                <a:tc>
                  <a:txBody>
                    <a:bodyPr/>
                    <a:lstStyle/>
                    <a:p>
                      <a:pPr indent="301625" algn="ctr">
                        <a:lnSpc>
                          <a:spcPts val="1100"/>
                        </a:lnSpc>
                        <a:spcAft>
                          <a:spcPts val="240"/>
                        </a:spcAft>
                      </a:pPr>
                      <a:r>
                        <a:rPr lang="en-US" sz="1100" b="1" kern="100" spc="-20" dirty="0">
                          <a:solidFill>
                            <a:schemeClr val="tx1"/>
                          </a:solidFill>
                          <a:effectLst/>
                        </a:rPr>
                        <a:t>LTSV</a:t>
                      </a:r>
                      <a:r>
                        <a:rPr lang="ja-JP" sz="1100" b="1" kern="100" spc="-20" dirty="0">
                          <a:solidFill>
                            <a:schemeClr val="tx1"/>
                          </a:solidFill>
                          <a:effectLst/>
                        </a:rPr>
                        <a:t>が</a:t>
                      </a:r>
                      <a:r>
                        <a:rPr lang="en-US" sz="1100" b="1" kern="100" spc="-20" dirty="0">
                          <a:solidFill>
                            <a:schemeClr val="tx1"/>
                          </a:solidFill>
                          <a:effectLst/>
                        </a:rPr>
                        <a:t> 5,000</a:t>
                      </a:r>
                      <a:r>
                        <a:rPr lang="ja-JP" sz="1100" b="1" kern="100" spc="-20" dirty="0">
                          <a:solidFill>
                            <a:schemeClr val="tx1"/>
                          </a:solidFill>
                          <a:effectLst/>
                        </a:rPr>
                        <a:t>ポイント以上のリーダーシップ チームを</a:t>
                      </a:r>
                      <a:r>
                        <a:rPr lang="en-US" sz="1100" b="1" kern="100" spc="-20" dirty="0">
                          <a:solidFill>
                            <a:schemeClr val="tx1"/>
                          </a:solidFill>
                          <a:effectLst/>
                        </a:rPr>
                        <a:t>1 ID</a:t>
                      </a:r>
                      <a:r>
                        <a:rPr lang="ja-JP" sz="1100" b="1" kern="100" spc="-20" dirty="0">
                          <a:solidFill>
                            <a:schemeClr val="tx1"/>
                          </a:solidFill>
                          <a:effectLst/>
                        </a:rPr>
                        <a:t>以上を増加させる</a:t>
                      </a:r>
                      <a:endParaRPr lang="en-US" altLang="ja-JP" sz="1100" b="1" kern="100" spc="-2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ja-JP" sz="1100" kern="100" spc="140" dirty="0">
                          <a:solidFill>
                            <a:schemeClr val="tx1"/>
                          </a:solidFill>
                          <a:effectLst/>
                        </a:rPr>
                        <a:t> </a:t>
                      </a:r>
                      <a:r>
                        <a:rPr lang="en-US" sz="1100" kern="100" spc="-20" dirty="0">
                          <a:solidFill>
                            <a:schemeClr val="tx1"/>
                          </a:solidFill>
                          <a:effectLst/>
                        </a:rPr>
                        <a:t>5,000</a:t>
                      </a:r>
                      <a:r>
                        <a:rPr lang="ja-JP" sz="1100" kern="100" spc="-20" dirty="0">
                          <a:solidFill>
                            <a:schemeClr val="tx1"/>
                          </a:solidFill>
                          <a:effectLst/>
                        </a:rPr>
                        <a:t>ポイント以上</a:t>
                      </a:r>
                      <a:r>
                        <a:rPr lang="en-US" sz="1100" kern="100" spc="-20" dirty="0">
                          <a:solidFill>
                            <a:schemeClr val="tx1"/>
                          </a:solidFill>
                          <a:effectLst/>
                        </a:rPr>
                        <a:t> × 1 ID </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10,000</a:t>
                      </a:r>
                      <a:r>
                        <a:rPr lang="ja-JP" sz="1100" kern="100" spc="-20" dirty="0">
                          <a:solidFill>
                            <a:schemeClr val="tx1"/>
                          </a:solidFill>
                          <a:effectLst/>
                        </a:rPr>
                        <a:t>ポイント以上</a:t>
                      </a:r>
                      <a:r>
                        <a:rPr lang="en-US" sz="1100" kern="100" spc="-20" dirty="0">
                          <a:solidFill>
                            <a:schemeClr val="tx1"/>
                          </a:solidFill>
                          <a:effectLst/>
                        </a:rPr>
                        <a:t> × 1 ID</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20,000</a:t>
                      </a:r>
                      <a:r>
                        <a:rPr lang="ja-JP" sz="1100" kern="100" spc="-20" dirty="0">
                          <a:solidFill>
                            <a:schemeClr val="tx1"/>
                          </a:solidFill>
                          <a:effectLst/>
                        </a:rPr>
                        <a:t>ポイント以上</a:t>
                      </a:r>
                      <a:r>
                        <a:rPr lang="en-US" sz="1100" kern="100" spc="-20" dirty="0">
                          <a:solidFill>
                            <a:schemeClr val="tx1"/>
                          </a:solidFill>
                          <a:effectLst/>
                        </a:rPr>
                        <a:t> × 1 ID </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30,000</a:t>
                      </a:r>
                      <a:r>
                        <a:rPr lang="ja-JP" sz="1100" kern="100" spc="-20" dirty="0">
                          <a:solidFill>
                            <a:schemeClr val="tx1"/>
                          </a:solidFill>
                          <a:effectLst/>
                        </a:rPr>
                        <a:t>ポイント以上</a:t>
                      </a:r>
                      <a:r>
                        <a:rPr lang="en-US" sz="1100" kern="100" spc="-20" dirty="0">
                          <a:solidFill>
                            <a:schemeClr val="tx1"/>
                          </a:solidFill>
                          <a:effectLst/>
                        </a:rPr>
                        <a:t> × 1 ID</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40,000</a:t>
                      </a:r>
                      <a:r>
                        <a:rPr lang="ja-JP" sz="1100" kern="100" spc="-20" dirty="0">
                          <a:solidFill>
                            <a:schemeClr val="tx1"/>
                          </a:solidFill>
                          <a:effectLst/>
                        </a:rPr>
                        <a:t>ポイント以上</a:t>
                      </a:r>
                      <a:r>
                        <a:rPr lang="en-US" sz="1100" kern="100" spc="-20" dirty="0">
                          <a:solidFill>
                            <a:schemeClr val="tx1"/>
                          </a:solidFill>
                          <a:effectLst/>
                        </a:rPr>
                        <a:t> × 1 ID</a:t>
                      </a:r>
                      <a:endParaRPr lang="ja-JP" sz="1100" kern="100" dirty="0">
                        <a:solidFill>
                          <a:schemeClr val="tx1"/>
                        </a:solidFill>
                        <a:effectLst/>
                        <a:latin typeface="小塚ゴシック Pro R" panose="020B0400000000000000" pitchFamily="34" charset="-128"/>
                        <a:ea typeface="小塚ゴシック Pro R" panose="020B0400000000000000" pitchFamily="34" charset="-128"/>
                        <a:cs typeface="Times New Roman" panose="02020603050405020304" pitchFamily="18" charset="0"/>
                      </a:endParaRPr>
                    </a:p>
                  </a:txBody>
                  <a:tcPr marL="65279" marR="65279" marT="0" marB="0" anchor="ctr">
                    <a:lnL w="3175" cap="flat" cmpd="sng" algn="ctr">
                      <a:solidFill>
                        <a:schemeClr val="accent5">
                          <a:lumMod val="75000"/>
                        </a:schemeClr>
                      </a:solidFill>
                      <a:prstDash val="solid"/>
                      <a:round/>
                      <a:headEnd type="none" w="med" len="med"/>
                      <a:tailEnd type="none" w="med" len="med"/>
                    </a:lnL>
                  </a:tcPr>
                </a:tc>
                <a:extLst>
                  <a:ext uri="{0D108BD9-81ED-4DB2-BD59-A6C34878D82A}">
                    <a16:rowId xmlns:a16="http://schemas.microsoft.com/office/drawing/2014/main" val="3734749271"/>
                  </a:ext>
                </a:extLst>
              </a:tr>
              <a:tr h="1762226">
                <a:tc>
                  <a:txBody>
                    <a:bodyPr/>
                    <a:lstStyle/>
                    <a:p>
                      <a:pPr algn="ctr">
                        <a:spcBef>
                          <a:spcPts val="25"/>
                        </a:spcBef>
                      </a:pPr>
                      <a:r>
                        <a:rPr lang="en-US" sz="1200" kern="100" spc="-20">
                          <a:solidFill>
                            <a:schemeClr val="tx1"/>
                          </a:solidFill>
                          <a:effectLst/>
                        </a:rPr>
                        <a:t>5 ID</a:t>
                      </a:r>
                      <a:r>
                        <a:rPr lang="ja-JP" sz="1200" kern="100" spc="-20">
                          <a:solidFill>
                            <a:schemeClr val="tx1"/>
                          </a:solidFill>
                          <a:effectLst/>
                        </a:rPr>
                        <a:t>以上の場合</a:t>
                      </a:r>
                      <a:endParaRPr lang="ja-JP" sz="1200" kern="100">
                        <a:solidFill>
                          <a:schemeClr val="tx1"/>
                        </a:solidFill>
                        <a:effectLst/>
                        <a:latin typeface="小塚ゴシック Pro R" panose="020B0400000000000000" pitchFamily="34" charset="-128"/>
                        <a:ea typeface="小塚ゴシック Pro R" panose="020B0400000000000000" pitchFamily="34" charset="-128"/>
                        <a:cs typeface="Arial Black" panose="020B0A04020102020204" pitchFamily="34" charset="0"/>
                      </a:endParaRPr>
                    </a:p>
                  </a:txBody>
                  <a:tcPr marL="65279" marR="65279" marT="0" marB="0" anchor="ctr">
                    <a:lnR w="3175" cap="flat" cmpd="sng" algn="ctr">
                      <a:solidFill>
                        <a:schemeClr val="accent5">
                          <a:lumMod val="75000"/>
                        </a:schemeClr>
                      </a:solidFill>
                      <a:prstDash val="solid"/>
                      <a:round/>
                      <a:headEnd type="none" w="med" len="med"/>
                      <a:tailEnd type="none" w="med" len="med"/>
                    </a:lnR>
                  </a:tcPr>
                </a:tc>
                <a:tc>
                  <a:txBody>
                    <a:bodyPr/>
                    <a:lstStyle/>
                    <a:p>
                      <a:pPr indent="301625" algn="ctr">
                        <a:lnSpc>
                          <a:spcPts val="1100"/>
                        </a:lnSpc>
                        <a:spcAft>
                          <a:spcPts val="240"/>
                        </a:spcAft>
                      </a:pPr>
                      <a:r>
                        <a:rPr lang="en-US" sz="1100" b="1" kern="100" spc="-20" dirty="0">
                          <a:solidFill>
                            <a:schemeClr val="tx1"/>
                          </a:solidFill>
                          <a:effectLst/>
                        </a:rPr>
                        <a:t>6 ID</a:t>
                      </a:r>
                      <a:r>
                        <a:rPr lang="ja-JP" sz="1100" b="1" kern="100" spc="-20" dirty="0">
                          <a:solidFill>
                            <a:schemeClr val="tx1"/>
                          </a:solidFill>
                          <a:effectLst/>
                        </a:rPr>
                        <a:t>を達成</a:t>
                      </a:r>
                      <a:r>
                        <a:rPr lang="en-US" altLang="ja-JP" sz="1100" b="1" kern="100" spc="0" dirty="0">
                          <a:solidFill>
                            <a:schemeClr val="tx1"/>
                          </a:solidFill>
                          <a:effectLst/>
                        </a:rPr>
                        <a:t> </a:t>
                      </a:r>
                    </a:p>
                    <a:p>
                      <a:pPr indent="301625" algn="ctr">
                        <a:lnSpc>
                          <a:spcPts val="1100"/>
                        </a:lnSpc>
                        <a:spcAft>
                          <a:spcPts val="240"/>
                        </a:spcAft>
                      </a:pPr>
                      <a:r>
                        <a:rPr lang="en-US" sz="1100" b="1" kern="100" spc="-20" dirty="0">
                          <a:solidFill>
                            <a:schemeClr val="tx1"/>
                          </a:solidFill>
                          <a:effectLst/>
                        </a:rPr>
                        <a:t>LTSV</a:t>
                      </a:r>
                      <a:r>
                        <a:rPr lang="ja-JP" sz="1100" b="1" kern="100" spc="-20" dirty="0">
                          <a:solidFill>
                            <a:schemeClr val="tx1"/>
                          </a:solidFill>
                          <a:effectLst/>
                        </a:rPr>
                        <a:t>が</a:t>
                      </a:r>
                      <a:r>
                        <a:rPr lang="en-US" sz="1100" b="1" kern="100" spc="-20" dirty="0">
                          <a:solidFill>
                            <a:schemeClr val="tx1"/>
                          </a:solidFill>
                          <a:effectLst/>
                        </a:rPr>
                        <a:t> 5,000</a:t>
                      </a:r>
                      <a:r>
                        <a:rPr lang="ja-JP" sz="1100" b="1" kern="100" spc="-20" dirty="0">
                          <a:solidFill>
                            <a:schemeClr val="tx1"/>
                          </a:solidFill>
                          <a:effectLst/>
                        </a:rPr>
                        <a:t>ポイント以上のリーダーシップ チームを</a:t>
                      </a:r>
                      <a:r>
                        <a:rPr lang="en-US" sz="1100" b="1" kern="100" spc="-20" dirty="0">
                          <a:solidFill>
                            <a:schemeClr val="tx1"/>
                          </a:solidFill>
                          <a:effectLst/>
                        </a:rPr>
                        <a:t>1 ID</a:t>
                      </a:r>
                      <a:r>
                        <a:rPr lang="ja-JP" sz="1100" b="1" kern="100" spc="-20" dirty="0">
                          <a:solidFill>
                            <a:schemeClr val="tx1"/>
                          </a:solidFill>
                          <a:effectLst/>
                        </a:rPr>
                        <a:t>以上を増加させる</a:t>
                      </a:r>
                      <a:endParaRPr lang="en-US" altLang="ja-JP" sz="1100" b="1" kern="100" spc="-2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ja-JP" sz="1100" kern="100" spc="140" dirty="0">
                          <a:solidFill>
                            <a:schemeClr val="tx1"/>
                          </a:solidFill>
                          <a:effectLst/>
                        </a:rPr>
                        <a:t> </a:t>
                      </a:r>
                      <a:r>
                        <a:rPr lang="en-US" sz="1100" kern="100" spc="-20" dirty="0">
                          <a:solidFill>
                            <a:schemeClr val="tx1"/>
                          </a:solidFill>
                          <a:effectLst/>
                        </a:rPr>
                        <a:t>5,000</a:t>
                      </a:r>
                      <a:r>
                        <a:rPr lang="ja-JP" sz="1100" kern="100" spc="-20" dirty="0">
                          <a:solidFill>
                            <a:schemeClr val="tx1"/>
                          </a:solidFill>
                          <a:effectLst/>
                        </a:rPr>
                        <a:t>ポイント以上</a:t>
                      </a:r>
                      <a:r>
                        <a:rPr lang="en-US" sz="1100" kern="100" spc="-20" dirty="0">
                          <a:solidFill>
                            <a:schemeClr val="tx1"/>
                          </a:solidFill>
                          <a:effectLst/>
                        </a:rPr>
                        <a:t> × 2 ID </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10,000</a:t>
                      </a:r>
                      <a:r>
                        <a:rPr lang="ja-JP" sz="1100" kern="100" spc="-20" dirty="0">
                          <a:solidFill>
                            <a:schemeClr val="tx1"/>
                          </a:solidFill>
                          <a:effectLst/>
                        </a:rPr>
                        <a:t>ポイント以上</a:t>
                      </a:r>
                      <a:r>
                        <a:rPr lang="en-US" sz="1100" kern="100" spc="-20" dirty="0">
                          <a:solidFill>
                            <a:schemeClr val="tx1"/>
                          </a:solidFill>
                          <a:effectLst/>
                        </a:rPr>
                        <a:t> × 1 ID</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20,000</a:t>
                      </a:r>
                      <a:r>
                        <a:rPr lang="ja-JP" sz="1100" kern="100" spc="-20" dirty="0">
                          <a:solidFill>
                            <a:schemeClr val="tx1"/>
                          </a:solidFill>
                          <a:effectLst/>
                        </a:rPr>
                        <a:t>ポイント以上</a:t>
                      </a:r>
                      <a:r>
                        <a:rPr lang="en-US" sz="1100" kern="100" spc="-20" dirty="0">
                          <a:solidFill>
                            <a:schemeClr val="tx1"/>
                          </a:solidFill>
                          <a:effectLst/>
                        </a:rPr>
                        <a:t> × 1 ID </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30,000</a:t>
                      </a:r>
                      <a:r>
                        <a:rPr lang="ja-JP" sz="1100" kern="100" spc="-20" dirty="0">
                          <a:solidFill>
                            <a:schemeClr val="tx1"/>
                          </a:solidFill>
                          <a:effectLst/>
                        </a:rPr>
                        <a:t>ポイント以上</a:t>
                      </a:r>
                      <a:r>
                        <a:rPr lang="en-US" sz="1100" kern="100" spc="-20" dirty="0">
                          <a:solidFill>
                            <a:schemeClr val="tx1"/>
                          </a:solidFill>
                          <a:effectLst/>
                        </a:rPr>
                        <a:t> × 1 ID</a:t>
                      </a:r>
                      <a:endParaRPr lang="en-US" sz="1100" kern="100" spc="0" dirty="0">
                        <a:solidFill>
                          <a:schemeClr val="tx1"/>
                        </a:solidFill>
                        <a:effectLst/>
                      </a:endParaRPr>
                    </a:p>
                    <a:p>
                      <a:pPr indent="301625" algn="ctr">
                        <a:lnSpc>
                          <a:spcPts val="1700"/>
                        </a:lnSpc>
                        <a:spcAft>
                          <a:spcPts val="240"/>
                        </a:spcAft>
                      </a:pPr>
                      <a:r>
                        <a:rPr lang="en-US" sz="1100" kern="100" spc="-20" dirty="0">
                          <a:solidFill>
                            <a:schemeClr val="tx1"/>
                          </a:solidFill>
                          <a:effectLst/>
                        </a:rPr>
                        <a:t>LTSV</a:t>
                      </a:r>
                      <a:r>
                        <a:rPr lang="ja-JP" sz="1100" kern="100" spc="-20" dirty="0">
                          <a:solidFill>
                            <a:schemeClr val="tx1"/>
                          </a:solidFill>
                          <a:effectLst/>
                        </a:rPr>
                        <a:t>が</a:t>
                      </a:r>
                      <a:r>
                        <a:rPr lang="en-US" sz="1100" kern="100" spc="-20" dirty="0">
                          <a:solidFill>
                            <a:schemeClr val="tx1"/>
                          </a:solidFill>
                          <a:effectLst/>
                        </a:rPr>
                        <a:t>40,000</a:t>
                      </a:r>
                      <a:r>
                        <a:rPr lang="ja-JP" sz="1100" kern="100" spc="-20" dirty="0">
                          <a:solidFill>
                            <a:schemeClr val="tx1"/>
                          </a:solidFill>
                          <a:effectLst/>
                        </a:rPr>
                        <a:t>ポイント以上</a:t>
                      </a:r>
                      <a:r>
                        <a:rPr lang="en-US" sz="1100" kern="100" spc="-20" dirty="0">
                          <a:solidFill>
                            <a:schemeClr val="tx1"/>
                          </a:solidFill>
                          <a:effectLst/>
                        </a:rPr>
                        <a:t> × 1 ID</a:t>
                      </a:r>
                      <a:endParaRPr lang="ja-JP" sz="1100" kern="100" dirty="0">
                        <a:solidFill>
                          <a:schemeClr val="tx1"/>
                        </a:solidFill>
                        <a:effectLst/>
                        <a:latin typeface="小塚ゴシック Pro R" panose="020B0400000000000000" pitchFamily="34" charset="-128"/>
                        <a:ea typeface="小塚ゴシック Pro R" panose="020B0400000000000000" pitchFamily="34" charset="-128"/>
                        <a:cs typeface="Times New Roman" panose="02020603050405020304" pitchFamily="18" charset="0"/>
                      </a:endParaRPr>
                    </a:p>
                  </a:txBody>
                  <a:tcPr marL="65279" marR="65279" marT="0" marB="0" anchor="ctr">
                    <a:lnL w="3175" cap="flat" cmpd="sng" algn="ctr">
                      <a:solidFill>
                        <a:schemeClr val="accent5">
                          <a:lumMod val="75000"/>
                        </a:schemeClr>
                      </a:solidFill>
                      <a:prstDash val="solid"/>
                      <a:round/>
                      <a:headEnd type="none" w="med" len="med"/>
                      <a:tailEnd type="none" w="med" len="med"/>
                    </a:lnL>
                  </a:tcPr>
                </a:tc>
                <a:extLst>
                  <a:ext uri="{0D108BD9-81ED-4DB2-BD59-A6C34878D82A}">
                    <a16:rowId xmlns:a16="http://schemas.microsoft.com/office/drawing/2014/main" val="1962664788"/>
                  </a:ext>
                </a:extLst>
              </a:tr>
            </a:tbl>
          </a:graphicData>
        </a:graphic>
      </p:graphicFrame>
      <p:sp>
        <p:nvSpPr>
          <p:cNvPr id="2" name="テキスト ボックス 1">
            <a:extLst>
              <a:ext uri="{FF2B5EF4-FFF2-40B4-BE49-F238E27FC236}">
                <a16:creationId xmlns:a16="http://schemas.microsoft.com/office/drawing/2014/main" id="{215604C5-9C2A-3645-9B31-722A6FD5D956}"/>
              </a:ext>
            </a:extLst>
          </p:cNvPr>
          <p:cNvSpPr txBox="1"/>
          <p:nvPr/>
        </p:nvSpPr>
        <p:spPr>
          <a:xfrm>
            <a:off x="9948822" y="6277066"/>
            <a:ext cx="1927492"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ja-JP" sz="900" b="0" i="0" u="none" strike="noStrike" cap="none" spc="0" normalizeH="0" baseline="0" dirty="0">
                <a:ln>
                  <a:noFill/>
                </a:ln>
                <a:solidFill>
                  <a:srgbClr val="000000"/>
                </a:solidFill>
                <a:effectLst/>
                <a:uFillTx/>
                <a:latin typeface="+mn-ea"/>
                <a:cs typeface="+mn-cs"/>
                <a:sym typeface="游ゴシック"/>
              </a:rPr>
              <a:t>※LTSV</a:t>
            </a:r>
            <a:r>
              <a:rPr kumimoji="0" lang="ja-JP" altLang="en-US" sz="900" b="0" i="0" u="none" strike="noStrike" cap="none" spc="0" normalizeH="0" baseline="0" dirty="0">
                <a:ln>
                  <a:noFill/>
                </a:ln>
                <a:solidFill>
                  <a:srgbClr val="000000"/>
                </a:solidFill>
                <a:effectLst/>
                <a:uFillTx/>
                <a:latin typeface="+mn-ea"/>
                <a:cs typeface="+mn-cs"/>
                <a:sym typeface="游ゴシック"/>
              </a:rPr>
              <a:t>：リーダーシップ チーム セールス ボリューム</a:t>
            </a:r>
          </a:p>
        </p:txBody>
      </p:sp>
    </p:spTree>
    <p:extLst>
      <p:ext uri="{BB962C8B-B14F-4D97-AF65-F5344CB8AC3E}">
        <p14:creationId xmlns:p14="http://schemas.microsoft.com/office/powerpoint/2010/main" val="1445897466"/>
      </p:ext>
    </p:extLst>
  </p:cSld>
  <p:clrMapOvr>
    <a:masterClrMapping/>
  </p:clrMapOvr>
  <p:transition spd="med"/>
</p:sld>
</file>

<file path=ppt/theme/theme1.xml><?xml version="1.0" encoding="utf-8"?>
<a:theme xmlns:a="http://schemas.openxmlformats.org/drawingml/2006/main" name="Office テーマ 2013 - 2022">
  <a:themeElements>
    <a:clrScheme name="Office テーマ 2013 - 2022">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2013 - 2022">
      <a:majorFont>
        <a:latin typeface="Helvetica"/>
        <a:ea typeface="Helvetica"/>
        <a:cs typeface="Helvetica"/>
      </a:majorFont>
      <a:minorFont>
        <a:latin typeface="游ゴシック"/>
        <a:ea typeface="游ゴシック"/>
        <a:cs typeface="游ゴシック"/>
      </a:minorFont>
    </a:fontScheme>
    <a:fmtScheme name="Office テーマ 2013 - 20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2b5ee2d-032e-4868-8fc2-75cce46e1ee0}" enabled="0" method="" siteId="{62b5ee2d-032e-4868-8fc2-75cce46e1ee0}" removed="1"/>
</clbl:labelList>
</file>

<file path=docProps/app.xml><?xml version="1.0" encoding="utf-8"?>
<Properties xmlns="http://schemas.openxmlformats.org/officeDocument/2006/extended-properties" xmlns:vt="http://schemas.openxmlformats.org/officeDocument/2006/docPropsVTypes">
  <TotalTime>0</TotalTime>
  <Words>950</Words>
  <Application>Microsoft Office PowerPoint</Application>
  <PresentationFormat>ワイド画面</PresentationFormat>
  <Paragraphs>119</Paragraphs>
  <Slides>7</Slides>
  <Notes>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7</vt:i4>
      </vt:variant>
    </vt:vector>
  </HeadingPairs>
  <TitlesOfParts>
    <vt:vector size="24" baseType="lpstr">
      <vt:lpstr>Helvetica Neue</vt:lpstr>
      <vt:lpstr>Helvetica Neue Light</vt:lpstr>
      <vt:lpstr>Inter Regular Bold</vt:lpstr>
      <vt:lpstr>Inter Regular Regular</vt:lpstr>
      <vt:lpstr>Kozuka Gothic Pro R</vt:lpstr>
      <vt:lpstr>NU SKIN Bold</vt:lpstr>
      <vt:lpstr>뉴스킨 맑은샘 Light</vt:lpstr>
      <vt:lpstr>小塚ゴシック Pro R</vt:lpstr>
      <vt:lpstr>游ゴシック</vt:lpstr>
      <vt:lpstr>游ゴシック Light</vt:lpstr>
      <vt:lpstr>Arial</vt:lpstr>
      <vt:lpstr>Calibri</vt:lpstr>
      <vt:lpstr>Calibri Light</vt:lpstr>
      <vt:lpstr>Inter SemiBold</vt:lpstr>
      <vt:lpstr>SangBleu Kingdom</vt:lpstr>
      <vt:lpstr>Verlag Book</vt:lpstr>
      <vt:lpstr>Office テーマ 2013 - 2022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8</cp:revision>
  <dcterms:created xsi:type="dcterms:W3CDTF">2024-05-02T05:34:31Z</dcterms:created>
  <dcterms:modified xsi:type="dcterms:W3CDTF">2024-05-16T02:24:03Z</dcterms:modified>
</cp:coreProperties>
</file>